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261" r:id="rId3"/>
    <p:sldId id="276" r:id="rId4"/>
    <p:sldId id="257" r:id="rId5"/>
    <p:sldId id="275" r:id="rId6"/>
    <p:sldId id="258" r:id="rId7"/>
    <p:sldId id="266" r:id="rId8"/>
    <p:sldId id="260" r:id="rId9"/>
    <p:sldId id="259" r:id="rId10"/>
    <p:sldId id="262" r:id="rId11"/>
    <p:sldId id="263" r:id="rId12"/>
    <p:sldId id="269" r:id="rId13"/>
    <p:sldId id="268" r:id="rId14"/>
    <p:sldId id="270" r:id="rId15"/>
    <p:sldId id="273" r:id="rId16"/>
    <p:sldId id="274" r:id="rId17"/>
    <p:sldId id="267" r:id="rId18"/>
    <p:sldId id="265" r:id="rId19"/>
    <p:sldId id="271" r:id="rId20"/>
  </p:sldIdLst>
  <p:sldSz cx="12192000" cy="6858000"/>
  <p:notesSz cx="6858000" cy="415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7ADC4-097B-45FC-B682-206B30089583}" v="128" dt="2019-01-15T07:10:36.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57544" autoAdjust="0"/>
  </p:normalViewPr>
  <p:slideViewPr>
    <p:cSldViewPr snapToGrid="0">
      <p:cViewPr varScale="1">
        <p:scale>
          <a:sx n="66" d="100"/>
          <a:sy n="66" d="100"/>
        </p:scale>
        <p:origin x="1506" y="60"/>
      </p:cViewPr>
      <p:guideLst/>
    </p:cSldViewPr>
  </p:slideViewPr>
  <p:notesTextViewPr>
    <p:cViewPr>
      <p:scale>
        <a:sx n="1" d="1"/>
        <a:sy n="1" d="1"/>
      </p:scale>
      <p:origin x="0" y="-624"/>
    </p:cViewPr>
  </p:notesTextViewPr>
  <p:notesViewPr>
    <p:cSldViewPr snapToGrid="0">
      <p:cViewPr varScale="1">
        <p:scale>
          <a:sx n="187" d="100"/>
          <a:sy n="187" d="100"/>
        </p:scale>
        <p:origin x="1680" y="1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Matthews" userId="S::imatthews@urtech.ca::209910ac-b34e-47ef-a6d0-99727a936f4b" providerId="AD" clId="Web-{9F332915-6D27-41BD-90E2-355676186405}"/>
    <pc:docChg chg="addSld delSld modSld">
      <pc:chgData name="Ian Matthews" userId="S::imatthews@urtech.ca::209910ac-b34e-47ef-a6d0-99727a936f4b" providerId="AD" clId="Web-{9F332915-6D27-41BD-90E2-355676186405}" dt="2019-01-08T21:38:11.372" v="573" actId="1076"/>
      <pc:docMkLst>
        <pc:docMk/>
      </pc:docMkLst>
      <pc:sldChg chg="modSp">
        <pc:chgData name="Ian Matthews" userId="S::imatthews@urtech.ca::209910ac-b34e-47ef-a6d0-99727a936f4b" providerId="AD" clId="Web-{9F332915-6D27-41BD-90E2-355676186405}" dt="2019-01-08T20:48:38.066" v="15" actId="20577"/>
        <pc:sldMkLst>
          <pc:docMk/>
          <pc:sldMk cId="109857222" sldId="256"/>
        </pc:sldMkLst>
        <pc:spChg chg="mod">
          <ac:chgData name="Ian Matthews" userId="S::imatthews@urtech.ca::209910ac-b34e-47ef-a6d0-99727a936f4b" providerId="AD" clId="Web-{9F332915-6D27-41BD-90E2-355676186405}" dt="2019-01-08T20:48:38.066" v="15" actId="20577"/>
          <ac:spMkLst>
            <pc:docMk/>
            <pc:sldMk cId="109857222" sldId="256"/>
            <ac:spMk id="2" creationId="{00000000-0000-0000-0000-000000000000}"/>
          </ac:spMkLst>
        </pc:spChg>
      </pc:sldChg>
      <pc:sldChg chg="addSp delSp modSp new mod setBg modNotes">
        <pc:chgData name="Ian Matthews" userId="S::imatthews@urtech.ca::209910ac-b34e-47ef-a6d0-99727a936f4b" providerId="AD" clId="Web-{9F332915-6D27-41BD-90E2-355676186405}" dt="2019-01-08T21:15:46.915" v="343" actId="1076"/>
        <pc:sldMkLst>
          <pc:docMk/>
          <pc:sldMk cId="1777419026" sldId="257"/>
        </pc:sldMkLst>
        <pc:spChg chg="mod">
          <ac:chgData name="Ian Matthews" userId="S::imatthews@urtech.ca::209910ac-b34e-47ef-a6d0-99727a936f4b" providerId="AD" clId="Web-{9F332915-6D27-41BD-90E2-355676186405}" dt="2019-01-08T20:53:12.801" v="92"/>
          <ac:spMkLst>
            <pc:docMk/>
            <pc:sldMk cId="1777419026" sldId="257"/>
            <ac:spMk id="2" creationId="{27258FFF-4003-4DE7-B610-6B445B034B3E}"/>
          </ac:spMkLst>
        </pc:spChg>
        <pc:spChg chg="del">
          <ac:chgData name="Ian Matthews" userId="S::imatthews@urtech.ca::209910ac-b34e-47ef-a6d0-99727a936f4b" providerId="AD" clId="Web-{9F332915-6D27-41BD-90E2-355676186405}" dt="2019-01-08T20:50:33.629" v="66"/>
          <ac:spMkLst>
            <pc:docMk/>
            <pc:sldMk cId="1777419026" sldId="257"/>
            <ac:spMk id="3" creationId="{7A5D9AA4-33DA-412E-A91C-6DCE65500F65}"/>
          </ac:spMkLst>
        </pc:spChg>
        <pc:spChg chg="add del mod">
          <ac:chgData name="Ian Matthews" userId="S::imatthews@urtech.ca::209910ac-b34e-47ef-a6d0-99727a936f4b" providerId="AD" clId="Web-{9F332915-6D27-41BD-90E2-355676186405}" dt="2019-01-08T20:54:24.536" v="133" actId="20577"/>
          <ac:spMkLst>
            <pc:docMk/>
            <pc:sldMk cId="1777419026" sldId="257"/>
            <ac:spMk id="9" creationId="{56FAD044-158D-415B-AA15-0A79A7BB3718}"/>
          </ac:spMkLst>
        </pc:spChg>
        <pc:spChg chg="add del">
          <ac:chgData name="Ian Matthews" userId="S::imatthews@urtech.ca::209910ac-b34e-47ef-a6d0-99727a936f4b" providerId="AD" clId="Web-{9F332915-6D27-41BD-90E2-355676186405}" dt="2019-01-08T20:53:12.801" v="92"/>
          <ac:spMkLst>
            <pc:docMk/>
            <pc:sldMk cId="1777419026" sldId="257"/>
            <ac:spMk id="12" creationId="{4038CB10-1F5C-4D54-9DF7-12586DE5B007}"/>
          </ac:spMkLst>
        </pc:spChg>
        <pc:spChg chg="add del mod">
          <ac:chgData name="Ian Matthews" userId="S::imatthews@urtech.ca::209910ac-b34e-47ef-a6d0-99727a936f4b" providerId="AD" clId="Web-{9F332915-6D27-41BD-90E2-355676186405}" dt="2019-01-08T20:53:01.864" v="88"/>
          <ac:spMkLst>
            <pc:docMk/>
            <pc:sldMk cId="1777419026" sldId="257"/>
            <ac:spMk id="13" creationId="{A17238C7-F194-415F-8DE4-0D39B91ACC7F}"/>
          </ac:spMkLst>
        </pc:spChg>
        <pc:spChg chg="add del">
          <ac:chgData name="Ian Matthews" userId="S::imatthews@urtech.ca::209910ac-b34e-47ef-a6d0-99727a936f4b" providerId="AD" clId="Web-{9F332915-6D27-41BD-90E2-355676186405}" dt="2019-01-08T20:53:12.801" v="92"/>
          <ac:spMkLst>
            <pc:docMk/>
            <pc:sldMk cId="1777419026" sldId="257"/>
            <ac:spMk id="14" creationId="{73ED6512-6858-4552-B699-9A97FE9A4EA2}"/>
          </ac:spMkLst>
        </pc:spChg>
        <pc:picChg chg="add mod">
          <ac:chgData name="Ian Matthews" userId="S::imatthews@urtech.ca::209910ac-b34e-47ef-a6d0-99727a936f4b" providerId="AD" clId="Web-{9F332915-6D27-41BD-90E2-355676186405}" dt="2019-01-08T20:55:36.802" v="154" actId="1076"/>
          <ac:picMkLst>
            <pc:docMk/>
            <pc:sldMk cId="1777419026" sldId="257"/>
            <ac:picMk id="4" creationId="{28D836D1-8D2B-45B9-84B6-3409C2F6BAA4}"/>
          </ac:picMkLst>
        </pc:picChg>
        <pc:picChg chg="add del mod ord">
          <ac:chgData name="Ian Matthews" userId="S::imatthews@urtech.ca::209910ac-b34e-47ef-a6d0-99727a936f4b" providerId="AD" clId="Web-{9F332915-6D27-41BD-90E2-355676186405}" dt="2019-01-08T20:53:07.926" v="90"/>
          <ac:picMkLst>
            <pc:docMk/>
            <pc:sldMk cId="1777419026" sldId="257"/>
            <ac:picMk id="4" creationId="{3120B8AA-93EA-49C1-9548-6F6C08EFE19A}"/>
          </ac:picMkLst>
        </pc:picChg>
        <pc:picChg chg="add del mod">
          <ac:chgData name="Ian Matthews" userId="S::imatthews@urtech.ca::209910ac-b34e-47ef-a6d0-99727a936f4b" providerId="AD" clId="Web-{9F332915-6D27-41BD-90E2-355676186405}" dt="2019-01-08T20:51:57.457" v="79"/>
          <ac:picMkLst>
            <pc:docMk/>
            <pc:sldMk cId="1777419026" sldId="257"/>
            <ac:picMk id="6" creationId="{36B0350C-D0B9-4AB7-AD9C-831B28F4ACFB}"/>
          </ac:picMkLst>
        </pc:picChg>
        <pc:picChg chg="add del mod ord replId">
          <ac:chgData name="Ian Matthews" userId="S::imatthews@urtech.ca::209910ac-b34e-47ef-a6d0-99727a936f4b" providerId="AD" clId="Web-{9F332915-6D27-41BD-90E2-355676186405}" dt="2019-01-08T20:53:12.801" v="92"/>
          <ac:picMkLst>
            <pc:docMk/>
            <pc:sldMk cId="1777419026" sldId="257"/>
            <ac:picMk id="6" creationId="{3C819BC7-F28C-4B1A-A861-44B8DBDAF324}"/>
          </ac:picMkLst>
        </pc:picChg>
        <pc:picChg chg="add del">
          <ac:chgData name="Ian Matthews" userId="S::imatthews@urtech.ca::209910ac-b34e-47ef-a6d0-99727a936f4b" providerId="AD" clId="Web-{9F332915-6D27-41BD-90E2-355676186405}" dt="2019-01-08T20:53:12.801" v="92"/>
          <ac:picMkLst>
            <pc:docMk/>
            <pc:sldMk cId="1777419026" sldId="257"/>
            <ac:picMk id="7" creationId="{3C819BC7-F28C-4B1A-A861-44B8DBDAF324}"/>
          </ac:picMkLst>
        </pc:picChg>
        <pc:picChg chg="add del mod">
          <ac:chgData name="Ian Matthews" userId="S::imatthews@urtech.ca::209910ac-b34e-47ef-a6d0-99727a936f4b" providerId="AD" clId="Web-{9F332915-6D27-41BD-90E2-355676186405}" dt="2019-01-08T20:52:19.223" v="83"/>
          <ac:picMkLst>
            <pc:docMk/>
            <pc:sldMk cId="1777419026" sldId="257"/>
            <ac:picMk id="8" creationId="{A04A9AD8-9F4A-4759-9903-707716C4C53F}"/>
          </ac:picMkLst>
        </pc:picChg>
        <pc:picChg chg="add mod">
          <ac:chgData name="Ian Matthews" userId="S::imatthews@urtech.ca::209910ac-b34e-47ef-a6d0-99727a936f4b" providerId="AD" clId="Web-{9F332915-6D27-41BD-90E2-355676186405}" dt="2019-01-08T20:58:28.771" v="177" actId="1076"/>
          <ac:picMkLst>
            <pc:docMk/>
            <pc:sldMk cId="1777419026" sldId="257"/>
            <ac:picMk id="16" creationId="{EDEDA59E-11B0-42EC-95DB-BC9027B88D48}"/>
          </ac:picMkLst>
        </pc:picChg>
        <pc:picChg chg="add mod">
          <ac:chgData name="Ian Matthews" userId="S::imatthews@urtech.ca::209910ac-b34e-47ef-a6d0-99727a936f4b" providerId="AD" clId="Web-{9F332915-6D27-41BD-90E2-355676186405}" dt="2019-01-08T20:58:31.146" v="178" actId="1076"/>
          <ac:picMkLst>
            <pc:docMk/>
            <pc:sldMk cId="1777419026" sldId="257"/>
            <ac:picMk id="18" creationId="{79D5A017-D3D2-4A1A-92FB-DD1224DD89A3}"/>
          </ac:picMkLst>
        </pc:picChg>
        <pc:picChg chg="add mod">
          <ac:chgData name="Ian Matthews" userId="S::imatthews@urtech.ca::209910ac-b34e-47ef-a6d0-99727a936f4b" providerId="AD" clId="Web-{9F332915-6D27-41BD-90E2-355676186405}" dt="2019-01-08T21:15:46.915" v="343" actId="1076"/>
          <ac:picMkLst>
            <pc:docMk/>
            <pc:sldMk cId="1777419026" sldId="257"/>
            <ac:picMk id="20" creationId="{AA8926AC-F304-4F0E-8551-9A8FCBB1740E}"/>
          </ac:picMkLst>
        </pc:picChg>
      </pc:sldChg>
      <pc:sldChg chg="addSp delSp modSp add replId modNotes">
        <pc:chgData name="Ian Matthews" userId="S::imatthews@urtech.ca::209910ac-b34e-47ef-a6d0-99727a936f4b" providerId="AD" clId="Web-{9F332915-6D27-41BD-90E2-355676186405}" dt="2019-01-08T21:38:11.372" v="573" actId="1076"/>
        <pc:sldMkLst>
          <pc:docMk/>
          <pc:sldMk cId="1567846563" sldId="258"/>
        </pc:sldMkLst>
        <pc:spChg chg="mod">
          <ac:chgData name="Ian Matthews" userId="S::imatthews@urtech.ca::209910ac-b34e-47ef-a6d0-99727a936f4b" providerId="AD" clId="Web-{9F332915-6D27-41BD-90E2-355676186405}" dt="2019-01-08T21:16:23.352" v="370" actId="20577"/>
          <ac:spMkLst>
            <pc:docMk/>
            <pc:sldMk cId="1567846563" sldId="258"/>
            <ac:spMk id="2" creationId="{27258FFF-4003-4DE7-B610-6B445B034B3E}"/>
          </ac:spMkLst>
        </pc:spChg>
        <pc:spChg chg="mod">
          <ac:chgData name="Ian Matthews" userId="S::imatthews@urtech.ca::209910ac-b34e-47ef-a6d0-99727a936f4b" providerId="AD" clId="Web-{9F332915-6D27-41BD-90E2-355676186405}" dt="2019-01-08T21:25:34.073" v="542" actId="20577"/>
          <ac:spMkLst>
            <pc:docMk/>
            <pc:sldMk cId="1567846563" sldId="258"/>
            <ac:spMk id="9" creationId="{56FAD044-158D-415B-AA15-0A79A7BB3718}"/>
          </ac:spMkLst>
        </pc:spChg>
        <pc:spChg chg="add del mod">
          <ac:chgData name="Ian Matthews" userId="S::imatthews@urtech.ca::209910ac-b34e-47ef-a6d0-99727a936f4b" providerId="AD" clId="Web-{9F332915-6D27-41BD-90E2-355676186405}" dt="2019-01-08T21:30:18.699" v="558"/>
          <ac:spMkLst>
            <pc:docMk/>
            <pc:sldMk cId="1567846563" sldId="258"/>
            <ac:spMk id="10" creationId="{B0A079D5-19CE-4688-AA55-6CF337D3C430}"/>
          </ac:spMkLst>
        </pc:spChg>
        <pc:picChg chg="add mod">
          <ac:chgData name="Ian Matthews" userId="S::imatthews@urtech.ca::209910ac-b34e-47ef-a6d0-99727a936f4b" providerId="AD" clId="Web-{9F332915-6D27-41BD-90E2-355676186405}" dt="2019-01-08T21:21:32.213" v="539" actId="1076"/>
          <ac:picMkLst>
            <pc:docMk/>
            <pc:sldMk cId="1567846563" sldId="258"/>
            <ac:picMk id="3" creationId="{A34741C2-93B3-46BD-859E-22E5367B1F9E}"/>
          </ac:picMkLst>
        </pc:picChg>
        <pc:picChg chg="del">
          <ac:chgData name="Ian Matthews" userId="S::imatthews@urtech.ca::209910ac-b34e-47ef-a6d0-99727a936f4b" providerId="AD" clId="Web-{9F332915-6D27-41BD-90E2-355676186405}" dt="2019-01-08T21:16:08.165" v="348"/>
          <ac:picMkLst>
            <pc:docMk/>
            <pc:sldMk cId="1567846563" sldId="258"/>
            <ac:picMk id="4" creationId="{28D836D1-8D2B-45B9-84B6-3409C2F6BAA4}"/>
          </ac:picMkLst>
        </pc:picChg>
        <pc:picChg chg="add mod">
          <ac:chgData name="Ian Matthews" userId="S::imatthews@urtech.ca::209910ac-b34e-47ef-a6d0-99727a936f4b" providerId="AD" clId="Web-{9F332915-6D27-41BD-90E2-355676186405}" dt="2019-01-08T21:25:53.276" v="548" actId="1076"/>
          <ac:picMkLst>
            <pc:docMk/>
            <pc:sldMk cId="1567846563" sldId="258"/>
            <ac:picMk id="6" creationId="{5C893A1B-6D2C-4640-89B7-B4453E5E4D68}"/>
          </ac:picMkLst>
        </pc:picChg>
        <pc:picChg chg="del">
          <ac:chgData name="Ian Matthews" userId="S::imatthews@urtech.ca::209910ac-b34e-47ef-a6d0-99727a936f4b" providerId="AD" clId="Web-{9F332915-6D27-41BD-90E2-355676186405}" dt="2019-01-08T21:21:18.619" v="534"/>
          <ac:picMkLst>
            <pc:docMk/>
            <pc:sldMk cId="1567846563" sldId="258"/>
            <ac:picMk id="7" creationId="{3C819BC7-F28C-4B1A-A861-44B8DBDAF324}"/>
          </ac:picMkLst>
        </pc:picChg>
        <pc:picChg chg="add mod">
          <ac:chgData name="Ian Matthews" userId="S::imatthews@urtech.ca::209910ac-b34e-47ef-a6d0-99727a936f4b" providerId="AD" clId="Web-{9F332915-6D27-41BD-90E2-355676186405}" dt="2019-01-08T21:36:36.153" v="569" actId="1076"/>
          <ac:picMkLst>
            <pc:docMk/>
            <pc:sldMk cId="1567846563" sldId="258"/>
            <ac:picMk id="11" creationId="{C5D021AA-34C3-4716-9251-029C28D459A6}"/>
          </ac:picMkLst>
        </pc:picChg>
        <pc:picChg chg="add del mod">
          <ac:chgData name="Ian Matthews" userId="S::imatthews@urtech.ca::209910ac-b34e-47ef-a6d0-99727a936f4b" providerId="AD" clId="Web-{9F332915-6D27-41BD-90E2-355676186405}" dt="2019-01-08T21:36:20.231" v="562"/>
          <ac:picMkLst>
            <pc:docMk/>
            <pc:sldMk cId="1567846563" sldId="258"/>
            <ac:picMk id="15" creationId="{16772899-827B-4127-9C86-D5AC14954C59}"/>
          </ac:picMkLst>
        </pc:picChg>
        <pc:picChg chg="del">
          <ac:chgData name="Ian Matthews" userId="S::imatthews@urtech.ca::209910ac-b34e-47ef-a6d0-99727a936f4b" providerId="AD" clId="Web-{9F332915-6D27-41BD-90E2-355676186405}" dt="2019-01-08T21:16:07.712" v="347"/>
          <ac:picMkLst>
            <pc:docMk/>
            <pc:sldMk cId="1567846563" sldId="258"/>
            <ac:picMk id="16" creationId="{EDEDA59E-11B0-42EC-95DB-BC9027B88D48}"/>
          </ac:picMkLst>
        </pc:picChg>
        <pc:picChg chg="del">
          <ac:chgData name="Ian Matthews" userId="S::imatthews@urtech.ca::209910ac-b34e-47ef-a6d0-99727a936f4b" providerId="AD" clId="Web-{9F332915-6D27-41BD-90E2-355676186405}" dt="2019-01-08T21:16:07.196" v="346"/>
          <ac:picMkLst>
            <pc:docMk/>
            <pc:sldMk cId="1567846563" sldId="258"/>
            <ac:picMk id="18" creationId="{79D5A017-D3D2-4A1A-92FB-DD1224DD89A3}"/>
          </ac:picMkLst>
        </pc:picChg>
        <pc:picChg chg="add mod">
          <ac:chgData name="Ian Matthews" userId="S::imatthews@urtech.ca::209910ac-b34e-47ef-a6d0-99727a936f4b" providerId="AD" clId="Web-{9F332915-6D27-41BD-90E2-355676186405}" dt="2019-01-08T21:38:11.372" v="573" actId="1076"/>
          <ac:picMkLst>
            <pc:docMk/>
            <pc:sldMk cId="1567846563" sldId="258"/>
            <ac:picMk id="19" creationId="{E2D58486-01AF-4CC4-861B-8148850E7CC9}"/>
          </ac:picMkLst>
        </pc:picChg>
        <pc:picChg chg="del">
          <ac:chgData name="Ian Matthews" userId="S::imatthews@urtech.ca::209910ac-b34e-47ef-a6d0-99727a936f4b" providerId="AD" clId="Web-{9F332915-6D27-41BD-90E2-355676186405}" dt="2019-01-08T21:16:06.743" v="345"/>
          <ac:picMkLst>
            <pc:docMk/>
            <pc:sldMk cId="1567846563" sldId="258"/>
            <ac:picMk id="20" creationId="{AA8926AC-F304-4F0E-8551-9A8FCBB1740E}"/>
          </ac:picMkLst>
        </pc:picChg>
      </pc:sldChg>
    </pc:docChg>
  </pc:docChgLst>
  <pc:docChgLst>
    <pc:chgData name="Ian Matthews" userId="209910ac-b34e-47ef-a6d0-99727a936f4b" providerId="ADAL" clId="{20A7ADC4-097B-45FC-B682-206B30089583}"/>
    <pc:docChg chg="undo custSel addSld modSld sldOrd">
      <pc:chgData name="Ian Matthews" userId="209910ac-b34e-47ef-a6d0-99727a936f4b" providerId="ADAL" clId="{20A7ADC4-097B-45FC-B682-206B30089583}" dt="2019-01-15T07:10:36.445" v="12601"/>
      <pc:docMkLst>
        <pc:docMk/>
      </pc:docMkLst>
      <pc:sldChg chg="delSp modSp modTransition modAnim">
        <pc:chgData name="Ian Matthews" userId="209910ac-b34e-47ef-a6d0-99727a936f4b" providerId="ADAL" clId="{20A7ADC4-097B-45FC-B682-206B30089583}" dt="2019-01-15T06:55:37.724" v="12343"/>
        <pc:sldMkLst>
          <pc:docMk/>
          <pc:sldMk cId="109857222" sldId="256"/>
        </pc:sldMkLst>
        <pc:spChg chg="del mod">
          <ac:chgData name="Ian Matthews" userId="209910ac-b34e-47ef-a6d0-99727a936f4b" providerId="ADAL" clId="{20A7ADC4-097B-45FC-B682-206B30089583}" dt="2019-01-15T05:18:17.521" v="7588"/>
          <ac:spMkLst>
            <pc:docMk/>
            <pc:sldMk cId="109857222" sldId="256"/>
            <ac:spMk id="7" creationId="{40BCF54B-48C7-4E1B-989E-858A71FC4DFB}"/>
          </ac:spMkLst>
        </pc:spChg>
      </pc:sldChg>
      <pc:sldChg chg="modTransition modAnim modNotesTx">
        <pc:chgData name="Ian Matthews" userId="209910ac-b34e-47ef-a6d0-99727a936f4b" providerId="ADAL" clId="{20A7ADC4-097B-45FC-B682-206B30089583}" dt="2019-01-15T06:55:37.724" v="12343"/>
        <pc:sldMkLst>
          <pc:docMk/>
          <pc:sldMk cId="1777419026" sldId="257"/>
        </pc:sldMkLst>
      </pc:sldChg>
      <pc:sldChg chg="addSp delSp modTransition modAnim modNotesTx">
        <pc:chgData name="Ian Matthews" userId="209910ac-b34e-47ef-a6d0-99727a936f4b" providerId="ADAL" clId="{20A7ADC4-097B-45FC-B682-206B30089583}" dt="2019-01-15T06:55:37.724" v="12343"/>
        <pc:sldMkLst>
          <pc:docMk/>
          <pc:sldMk cId="1567846563" sldId="258"/>
        </pc:sldMkLst>
        <pc:picChg chg="add del">
          <ac:chgData name="Ian Matthews" userId="209910ac-b34e-47ef-a6d0-99727a936f4b" providerId="ADAL" clId="{20A7ADC4-097B-45FC-B682-206B30089583}" dt="2019-01-15T05:46:52.812" v="8585" actId="478"/>
          <ac:picMkLst>
            <pc:docMk/>
            <pc:sldMk cId="1567846563" sldId="258"/>
            <ac:picMk id="6" creationId="{5C893A1B-6D2C-4640-89B7-B4453E5E4D68}"/>
          </ac:picMkLst>
        </pc:picChg>
      </pc:sldChg>
      <pc:sldChg chg="modTransition modAnim modNotesTx">
        <pc:chgData name="Ian Matthews" userId="209910ac-b34e-47ef-a6d0-99727a936f4b" providerId="ADAL" clId="{20A7ADC4-097B-45FC-B682-206B30089583}" dt="2019-01-15T06:55:37.724" v="12343"/>
        <pc:sldMkLst>
          <pc:docMk/>
          <pc:sldMk cId="2188522190" sldId="259"/>
        </pc:sldMkLst>
      </pc:sldChg>
      <pc:sldChg chg="modTransition modAnim modNotesTx">
        <pc:chgData name="Ian Matthews" userId="209910ac-b34e-47ef-a6d0-99727a936f4b" providerId="ADAL" clId="{20A7ADC4-097B-45FC-B682-206B30089583}" dt="2019-01-15T06:55:37.724" v="12343"/>
        <pc:sldMkLst>
          <pc:docMk/>
          <pc:sldMk cId="741789524" sldId="260"/>
        </pc:sldMkLst>
      </pc:sldChg>
      <pc:sldChg chg="addSp delSp modSp modTransition delAnim modAnim modNotesTx">
        <pc:chgData name="Ian Matthews" userId="209910ac-b34e-47ef-a6d0-99727a936f4b" providerId="ADAL" clId="{20A7ADC4-097B-45FC-B682-206B30089583}" dt="2019-01-15T06:55:37.724" v="12343"/>
        <pc:sldMkLst>
          <pc:docMk/>
          <pc:sldMk cId="394501751" sldId="261"/>
        </pc:sldMkLst>
        <pc:spChg chg="mod">
          <ac:chgData name="Ian Matthews" userId="209910ac-b34e-47ef-a6d0-99727a936f4b" providerId="ADAL" clId="{20A7ADC4-097B-45FC-B682-206B30089583}" dt="2019-01-15T05:10:59.515" v="6816" actId="20577"/>
          <ac:spMkLst>
            <pc:docMk/>
            <pc:sldMk cId="394501751" sldId="261"/>
            <ac:spMk id="2" creationId="{27258FFF-4003-4DE7-B610-6B445B034B3E}"/>
          </ac:spMkLst>
        </pc:spChg>
        <pc:spChg chg="add mod">
          <ac:chgData name="Ian Matthews" userId="209910ac-b34e-47ef-a6d0-99727a936f4b" providerId="ADAL" clId="{20A7ADC4-097B-45FC-B682-206B30089583}" dt="2019-01-15T05:19:17.285" v="7597" actId="1076"/>
          <ac:spMkLst>
            <pc:docMk/>
            <pc:sldMk cId="394501751" sldId="261"/>
            <ac:spMk id="23" creationId="{5390B1C8-9D0B-429A-9B9D-C139BD924710}"/>
          </ac:spMkLst>
        </pc:spChg>
        <pc:picChg chg="del">
          <ac:chgData name="Ian Matthews" userId="209910ac-b34e-47ef-a6d0-99727a936f4b" providerId="ADAL" clId="{20A7ADC4-097B-45FC-B682-206B30089583}" dt="2019-01-15T05:10:50.540" v="6800" actId="478"/>
          <ac:picMkLst>
            <pc:docMk/>
            <pc:sldMk cId="394501751" sldId="261"/>
            <ac:picMk id="3" creationId="{A53CAD72-8DF8-411F-ADAF-E4D9DB48839C}"/>
          </ac:picMkLst>
        </pc:picChg>
        <pc:picChg chg="add mod">
          <ac:chgData name="Ian Matthews" userId="209910ac-b34e-47ef-a6d0-99727a936f4b" providerId="ADAL" clId="{20A7ADC4-097B-45FC-B682-206B30089583}" dt="2019-01-15T05:19:12.225" v="7596" actId="1076"/>
          <ac:picMkLst>
            <pc:docMk/>
            <pc:sldMk cId="394501751" sldId="261"/>
            <ac:picMk id="5" creationId="{BC396A01-4F86-4930-ACB3-05B0FEBB9370}"/>
          </ac:picMkLst>
        </pc:picChg>
        <pc:picChg chg="del">
          <ac:chgData name="Ian Matthews" userId="209910ac-b34e-47ef-a6d0-99727a936f4b" providerId="ADAL" clId="{20A7ADC4-097B-45FC-B682-206B30089583}" dt="2019-01-15T05:10:48.703" v="6797" actId="478"/>
          <ac:picMkLst>
            <pc:docMk/>
            <pc:sldMk cId="394501751" sldId="261"/>
            <ac:picMk id="7" creationId="{D9918E8D-1D3C-43D2-AB99-4C07A501BD69}"/>
          </ac:picMkLst>
        </pc:picChg>
        <pc:picChg chg="add mod">
          <ac:chgData name="Ian Matthews" userId="209910ac-b34e-47ef-a6d0-99727a936f4b" providerId="ADAL" clId="{20A7ADC4-097B-45FC-B682-206B30089583}" dt="2019-01-15T05:12:48.889" v="7137" actId="1076"/>
          <ac:picMkLst>
            <pc:docMk/>
            <pc:sldMk cId="394501751" sldId="261"/>
            <ac:picMk id="10" creationId="{6269217F-288A-4EEB-85A4-2145826969A9}"/>
          </ac:picMkLst>
        </pc:picChg>
        <pc:picChg chg="add mod">
          <ac:chgData name="Ian Matthews" userId="209910ac-b34e-47ef-a6d0-99727a936f4b" providerId="ADAL" clId="{20A7ADC4-097B-45FC-B682-206B30089583}" dt="2019-01-15T05:12:57.377" v="7139" actId="14100"/>
          <ac:picMkLst>
            <pc:docMk/>
            <pc:sldMk cId="394501751" sldId="261"/>
            <ac:picMk id="11" creationId="{94E1A18F-624E-419C-99DB-FF96268DCD06}"/>
          </ac:picMkLst>
        </pc:picChg>
        <pc:picChg chg="del">
          <ac:chgData name="Ian Matthews" userId="209910ac-b34e-47ef-a6d0-99727a936f4b" providerId="ADAL" clId="{20A7ADC4-097B-45FC-B682-206B30089583}" dt="2019-01-15T05:10:50.017" v="6799" actId="478"/>
          <ac:picMkLst>
            <pc:docMk/>
            <pc:sldMk cId="394501751" sldId="261"/>
            <ac:picMk id="13" creationId="{BEAE4A18-B9AC-4FFF-AA44-4A3E57E527D8}"/>
          </ac:picMkLst>
        </pc:picChg>
        <pc:picChg chg="add mod">
          <ac:chgData name="Ian Matthews" userId="209910ac-b34e-47ef-a6d0-99727a936f4b" providerId="ADAL" clId="{20A7ADC4-097B-45FC-B682-206B30089583}" dt="2019-01-15T05:13:05.223" v="7141" actId="14100"/>
          <ac:picMkLst>
            <pc:docMk/>
            <pc:sldMk cId="394501751" sldId="261"/>
            <ac:picMk id="15" creationId="{82B29E3D-6A16-413F-B35B-BD70F96F82D8}"/>
          </ac:picMkLst>
        </pc:picChg>
        <pc:picChg chg="del">
          <ac:chgData name="Ian Matthews" userId="209910ac-b34e-47ef-a6d0-99727a936f4b" providerId="ADAL" clId="{20A7ADC4-097B-45FC-B682-206B30089583}" dt="2019-01-15T05:10:49.465" v="6798" actId="478"/>
          <ac:picMkLst>
            <pc:docMk/>
            <pc:sldMk cId="394501751" sldId="261"/>
            <ac:picMk id="16" creationId="{52A9E02E-46FD-4140-917C-923849FACB18}"/>
          </ac:picMkLst>
        </pc:picChg>
        <pc:picChg chg="add mod">
          <ac:chgData name="Ian Matthews" userId="209910ac-b34e-47ef-a6d0-99727a936f4b" providerId="ADAL" clId="{20A7ADC4-097B-45FC-B682-206B30089583}" dt="2019-01-15T05:13:16.882" v="7144" actId="1076"/>
          <ac:picMkLst>
            <pc:docMk/>
            <pc:sldMk cId="394501751" sldId="261"/>
            <ac:picMk id="17" creationId="{F9CD3AB6-44F9-41A1-A97F-3067F3585D3C}"/>
          </ac:picMkLst>
        </pc:picChg>
        <pc:picChg chg="add mod">
          <ac:chgData name="Ian Matthews" userId="209910ac-b34e-47ef-a6d0-99727a936f4b" providerId="ADAL" clId="{20A7ADC4-097B-45FC-B682-206B30089583}" dt="2019-01-15T05:13:26.193" v="7148" actId="1076"/>
          <ac:picMkLst>
            <pc:docMk/>
            <pc:sldMk cId="394501751" sldId="261"/>
            <ac:picMk id="18" creationId="{68AE4B74-87AB-4CE3-84E9-CBF98DB4B422}"/>
          </ac:picMkLst>
        </pc:picChg>
        <pc:picChg chg="add del">
          <ac:chgData name="Ian Matthews" userId="209910ac-b34e-47ef-a6d0-99727a936f4b" providerId="ADAL" clId="{20A7ADC4-097B-45FC-B682-206B30089583}" dt="2019-01-15T05:13:39.155" v="7150"/>
          <ac:picMkLst>
            <pc:docMk/>
            <pc:sldMk cId="394501751" sldId="261"/>
            <ac:picMk id="19" creationId="{EE0291CD-F6D7-42D3-843A-28271A296270}"/>
          </ac:picMkLst>
        </pc:picChg>
        <pc:picChg chg="add mod">
          <ac:chgData name="Ian Matthews" userId="209910ac-b34e-47ef-a6d0-99727a936f4b" providerId="ADAL" clId="{20A7ADC4-097B-45FC-B682-206B30089583}" dt="2019-01-15T05:13:53.964" v="7153" actId="1076"/>
          <ac:picMkLst>
            <pc:docMk/>
            <pc:sldMk cId="394501751" sldId="261"/>
            <ac:picMk id="20" creationId="{1E855076-B0DA-46CB-BD9E-74D1FD406648}"/>
          </ac:picMkLst>
        </pc:picChg>
        <pc:picChg chg="add mod">
          <ac:chgData name="Ian Matthews" userId="209910ac-b34e-47ef-a6d0-99727a936f4b" providerId="ADAL" clId="{20A7ADC4-097B-45FC-B682-206B30089583}" dt="2019-01-15T05:14:06.756" v="7156" actId="1076"/>
          <ac:picMkLst>
            <pc:docMk/>
            <pc:sldMk cId="394501751" sldId="261"/>
            <ac:picMk id="21" creationId="{0D1686D8-F810-48E1-AD1C-69CE30A0B818}"/>
          </ac:picMkLst>
        </pc:picChg>
        <pc:picChg chg="add mod">
          <ac:chgData name="Ian Matthews" userId="209910ac-b34e-47ef-a6d0-99727a936f4b" providerId="ADAL" clId="{20A7ADC4-097B-45FC-B682-206B30089583}" dt="2019-01-15T05:14:21.448" v="7159" actId="1076"/>
          <ac:picMkLst>
            <pc:docMk/>
            <pc:sldMk cId="394501751" sldId="261"/>
            <ac:picMk id="22" creationId="{AA0B124E-C892-4E28-BFFB-6BE031BFE9ED}"/>
          </ac:picMkLst>
        </pc:picChg>
      </pc:sldChg>
      <pc:sldChg chg="modTransition modAnim modNotesTx">
        <pc:chgData name="Ian Matthews" userId="209910ac-b34e-47ef-a6d0-99727a936f4b" providerId="ADAL" clId="{20A7ADC4-097B-45FC-B682-206B30089583}" dt="2019-01-15T06:55:37.724" v="12343"/>
        <pc:sldMkLst>
          <pc:docMk/>
          <pc:sldMk cId="418872800" sldId="262"/>
        </pc:sldMkLst>
      </pc:sldChg>
      <pc:sldChg chg="modTransition modAnim modNotesTx">
        <pc:chgData name="Ian Matthews" userId="209910ac-b34e-47ef-a6d0-99727a936f4b" providerId="ADAL" clId="{20A7ADC4-097B-45FC-B682-206B30089583}" dt="2019-01-15T06:55:37.724" v="12343"/>
        <pc:sldMkLst>
          <pc:docMk/>
          <pc:sldMk cId="1267117823" sldId="263"/>
        </pc:sldMkLst>
      </pc:sldChg>
      <pc:sldChg chg="addSp modSp modTransition modAnim modNotesTx">
        <pc:chgData name="Ian Matthews" userId="209910ac-b34e-47ef-a6d0-99727a936f4b" providerId="ADAL" clId="{20A7ADC4-097B-45FC-B682-206B30089583}" dt="2019-01-15T06:55:37.724" v="12343"/>
        <pc:sldMkLst>
          <pc:docMk/>
          <pc:sldMk cId="4121617791" sldId="265"/>
        </pc:sldMkLst>
        <pc:picChg chg="add mod">
          <ac:chgData name="Ian Matthews" userId="209910ac-b34e-47ef-a6d0-99727a936f4b" providerId="ADAL" clId="{20A7ADC4-097B-45FC-B682-206B30089583}" dt="2019-01-15T06:49:10.166" v="12030" actId="1076"/>
          <ac:picMkLst>
            <pc:docMk/>
            <pc:sldMk cId="4121617791" sldId="265"/>
            <ac:picMk id="3" creationId="{4CE4859A-692F-4E15-9ABA-E5ECF83DD5BB}"/>
          </ac:picMkLst>
        </pc:picChg>
      </pc:sldChg>
      <pc:sldChg chg="addSp modSp modTransition modAnim modNotesTx">
        <pc:chgData name="Ian Matthews" userId="209910ac-b34e-47ef-a6d0-99727a936f4b" providerId="ADAL" clId="{20A7ADC4-097B-45FC-B682-206B30089583}" dt="2019-01-15T06:58:27.898" v="12361" actId="166"/>
        <pc:sldMkLst>
          <pc:docMk/>
          <pc:sldMk cId="4003076297" sldId="266"/>
        </pc:sldMkLst>
        <pc:spChg chg="mod">
          <ac:chgData name="Ian Matthews" userId="209910ac-b34e-47ef-a6d0-99727a936f4b" providerId="ADAL" clId="{20A7ADC4-097B-45FC-B682-206B30089583}" dt="2019-01-15T06:57:26.852" v="12358" actId="6549"/>
          <ac:spMkLst>
            <pc:docMk/>
            <pc:sldMk cId="4003076297" sldId="266"/>
            <ac:spMk id="2" creationId="{27258FFF-4003-4DE7-B610-6B445B034B3E}"/>
          </ac:spMkLst>
        </pc:spChg>
        <pc:picChg chg="mod ord">
          <ac:chgData name="Ian Matthews" userId="209910ac-b34e-47ef-a6d0-99727a936f4b" providerId="ADAL" clId="{20A7ADC4-097B-45FC-B682-206B30089583}" dt="2019-01-15T06:58:27.898" v="12361" actId="166"/>
          <ac:picMkLst>
            <pc:docMk/>
            <pc:sldMk cId="4003076297" sldId="266"/>
            <ac:picMk id="25" creationId="{E8334D3F-C4D1-469F-99F4-1EB6B3BBEECD}"/>
          </ac:picMkLst>
        </pc:picChg>
        <pc:picChg chg="add mod ord">
          <ac:chgData name="Ian Matthews" userId="209910ac-b34e-47ef-a6d0-99727a936f4b" providerId="ADAL" clId="{20A7ADC4-097B-45FC-B682-206B30089583}" dt="2019-01-15T06:58:24.459" v="12360" actId="171"/>
          <ac:picMkLst>
            <pc:docMk/>
            <pc:sldMk cId="4003076297" sldId="266"/>
            <ac:picMk id="1026" creationId="{6249DA03-FE60-4249-8852-2F1A72487A6D}"/>
          </ac:picMkLst>
        </pc:picChg>
      </pc:sldChg>
      <pc:sldChg chg="addSp modSp modTransition modAnim modNotesTx">
        <pc:chgData name="Ian Matthews" userId="209910ac-b34e-47ef-a6d0-99727a936f4b" providerId="ADAL" clId="{20A7ADC4-097B-45FC-B682-206B30089583}" dt="2019-01-15T06:55:37.724" v="12343"/>
        <pc:sldMkLst>
          <pc:docMk/>
          <pc:sldMk cId="1319315050" sldId="267"/>
        </pc:sldMkLst>
        <pc:picChg chg="mod">
          <ac:chgData name="Ian Matthews" userId="209910ac-b34e-47ef-a6d0-99727a936f4b" providerId="ADAL" clId="{20A7ADC4-097B-45FC-B682-206B30089583}" dt="2019-01-15T06:41:19.195" v="11895" actId="1076"/>
          <ac:picMkLst>
            <pc:docMk/>
            <pc:sldMk cId="1319315050" sldId="267"/>
            <ac:picMk id="4" creationId="{CABD11B1-5A0C-4342-8387-2C5ACE5BAC28}"/>
          </ac:picMkLst>
        </pc:picChg>
        <pc:picChg chg="add mod modCrop">
          <ac:chgData name="Ian Matthews" userId="209910ac-b34e-47ef-a6d0-99727a936f4b" providerId="ADAL" clId="{20A7ADC4-097B-45FC-B682-206B30089583}" dt="2019-01-15T06:44:12.428" v="11996" actId="1076"/>
          <ac:picMkLst>
            <pc:docMk/>
            <pc:sldMk cId="1319315050" sldId="267"/>
            <ac:picMk id="2050" creationId="{6AED6ADC-CBBD-413D-AF29-1A1720B39CA2}"/>
          </ac:picMkLst>
        </pc:picChg>
      </pc:sldChg>
      <pc:sldChg chg="modTransition modAnim modNotesTx">
        <pc:chgData name="Ian Matthews" userId="209910ac-b34e-47ef-a6d0-99727a936f4b" providerId="ADAL" clId="{20A7ADC4-097B-45FC-B682-206B30089583}" dt="2019-01-15T07:05:28.247" v="12373"/>
        <pc:sldMkLst>
          <pc:docMk/>
          <pc:sldMk cId="3616353780" sldId="268"/>
        </pc:sldMkLst>
      </pc:sldChg>
      <pc:sldChg chg="addSp modSp ord modTransition modAnim modNotesTx">
        <pc:chgData name="Ian Matthews" userId="209910ac-b34e-47ef-a6d0-99727a936f4b" providerId="ADAL" clId="{20A7ADC4-097B-45FC-B682-206B30089583}" dt="2019-01-15T07:03:11.250" v="12368" actId="14100"/>
        <pc:sldMkLst>
          <pc:docMk/>
          <pc:sldMk cId="3747642149" sldId="269"/>
        </pc:sldMkLst>
        <pc:picChg chg="add mod">
          <ac:chgData name="Ian Matthews" userId="209910ac-b34e-47ef-a6d0-99727a936f4b" providerId="ADAL" clId="{20A7ADC4-097B-45FC-B682-206B30089583}" dt="2019-01-15T07:03:11.250" v="12368" actId="14100"/>
          <ac:picMkLst>
            <pc:docMk/>
            <pc:sldMk cId="3747642149" sldId="269"/>
            <ac:picMk id="4" creationId="{DB59A757-483A-40C5-BE6F-EBED76F8CD0C}"/>
          </ac:picMkLst>
        </pc:picChg>
      </pc:sldChg>
      <pc:sldChg chg="modTransition modAnim modNotesTx">
        <pc:chgData name="Ian Matthews" userId="209910ac-b34e-47ef-a6d0-99727a936f4b" providerId="ADAL" clId="{20A7ADC4-097B-45FC-B682-206B30089583}" dt="2019-01-15T07:09:58.048" v="12599" actId="20577"/>
        <pc:sldMkLst>
          <pc:docMk/>
          <pc:sldMk cId="3343454412" sldId="270"/>
        </pc:sldMkLst>
      </pc:sldChg>
      <pc:sldChg chg="addSp delSp modSp modTransition modAnim modNotesTx">
        <pc:chgData name="Ian Matthews" userId="209910ac-b34e-47ef-a6d0-99727a936f4b" providerId="ADAL" clId="{20A7ADC4-097B-45FC-B682-206B30089583}" dt="2019-01-15T06:55:37.724" v="12343"/>
        <pc:sldMkLst>
          <pc:docMk/>
          <pc:sldMk cId="1732409360" sldId="271"/>
        </pc:sldMkLst>
        <pc:picChg chg="add mod">
          <ac:chgData name="Ian Matthews" userId="209910ac-b34e-47ef-a6d0-99727a936f4b" providerId="ADAL" clId="{20A7ADC4-097B-45FC-B682-206B30089583}" dt="2019-01-15T06:41:11.814" v="11894" actId="1076"/>
          <ac:picMkLst>
            <pc:docMk/>
            <pc:sldMk cId="1732409360" sldId="271"/>
            <ac:picMk id="3" creationId="{505A9355-65F3-4615-8032-189D231AD5ED}"/>
          </ac:picMkLst>
        </pc:picChg>
        <pc:picChg chg="del">
          <ac:chgData name="Ian Matthews" userId="209910ac-b34e-47ef-a6d0-99727a936f4b" providerId="ADAL" clId="{20A7ADC4-097B-45FC-B682-206B30089583}" dt="2019-01-15T06:41:08.493" v="11892" actId="478"/>
          <ac:picMkLst>
            <pc:docMk/>
            <pc:sldMk cId="1732409360" sldId="271"/>
            <ac:picMk id="5" creationId="{7BF8820A-452F-4294-A31B-4FC40519C25C}"/>
          </ac:picMkLst>
        </pc:picChg>
        <pc:picChg chg="add mod">
          <ac:chgData name="Ian Matthews" userId="209910ac-b34e-47ef-a6d0-99727a936f4b" providerId="ADAL" clId="{20A7ADC4-097B-45FC-B682-206B30089583}" dt="2019-01-15T06:51:38.132" v="12041" actId="1076"/>
          <ac:picMkLst>
            <pc:docMk/>
            <pc:sldMk cId="1732409360" sldId="271"/>
            <ac:picMk id="3074" creationId="{D1E386A1-77CD-406D-8513-773EEBEC777F}"/>
          </ac:picMkLst>
        </pc:picChg>
      </pc:sldChg>
      <pc:sldChg chg="modTransition modAnim">
        <pc:chgData name="Ian Matthews" userId="209910ac-b34e-47ef-a6d0-99727a936f4b" providerId="ADAL" clId="{20A7ADC4-097B-45FC-B682-206B30089583}" dt="2019-01-15T07:10:36.445" v="12601"/>
        <pc:sldMkLst>
          <pc:docMk/>
          <pc:sldMk cId="3227827812" sldId="273"/>
        </pc:sldMkLst>
      </pc:sldChg>
      <pc:sldChg chg="modTransition">
        <pc:chgData name="Ian Matthews" userId="209910ac-b34e-47ef-a6d0-99727a936f4b" providerId="ADAL" clId="{20A7ADC4-097B-45FC-B682-206B30089583}" dt="2019-01-15T06:55:37.724" v="12343"/>
        <pc:sldMkLst>
          <pc:docMk/>
          <pc:sldMk cId="2852392394" sldId="274"/>
        </pc:sldMkLst>
      </pc:sldChg>
      <pc:sldChg chg="modTransition modAnim modNotesTx">
        <pc:chgData name="Ian Matthews" userId="209910ac-b34e-47ef-a6d0-99727a936f4b" providerId="ADAL" clId="{20A7ADC4-097B-45FC-B682-206B30089583}" dt="2019-01-15T06:55:37.724" v="12343"/>
        <pc:sldMkLst>
          <pc:docMk/>
          <pc:sldMk cId="3544370394" sldId="275"/>
        </pc:sldMkLst>
      </pc:sldChg>
      <pc:sldChg chg="add modTransition modNotesTx">
        <pc:chgData name="Ian Matthews" userId="209910ac-b34e-47ef-a6d0-99727a936f4b" providerId="ADAL" clId="{20A7ADC4-097B-45FC-B682-206B30089583}" dt="2019-01-15T06:55:37.724" v="12343"/>
        <pc:sldMkLst>
          <pc:docMk/>
          <pc:sldMk cId="1536679403" sldId="276"/>
        </pc:sldMkLst>
      </pc:sldChg>
    </pc:docChg>
  </pc:docChgLst>
  <pc:docChgLst>
    <pc:chgData name="Ian Matthews" userId="S::imatthews@urtech.ca::209910ac-b34e-47ef-a6d0-99727a936f4b" providerId="AD" clId="Web-{C339FC03-0ECB-E957-2853-05FC776CE8F4}"/>
    <pc:docChg chg="addSld delSld modSld sldOrd">
      <pc:chgData name="Ian Matthews" userId="S::imatthews@urtech.ca::209910ac-b34e-47ef-a6d0-99727a936f4b" providerId="AD" clId="Web-{C339FC03-0ECB-E957-2853-05FC776CE8F4}" dt="2019-01-11T00:04:03.133" v="2107"/>
      <pc:docMkLst>
        <pc:docMk/>
      </pc:docMkLst>
      <pc:sldChg chg="modSp">
        <pc:chgData name="Ian Matthews" userId="S::imatthews@urtech.ca::209910ac-b34e-47ef-a6d0-99727a936f4b" providerId="AD" clId="Web-{C339FC03-0ECB-E957-2853-05FC776CE8F4}" dt="2019-01-10T20:27:51.877" v="118" actId="20577"/>
        <pc:sldMkLst>
          <pc:docMk/>
          <pc:sldMk cId="109857222" sldId="256"/>
        </pc:sldMkLst>
        <pc:spChg chg="mod">
          <ac:chgData name="Ian Matthews" userId="S::imatthews@urtech.ca::209910ac-b34e-47ef-a6d0-99727a936f4b" providerId="AD" clId="Web-{C339FC03-0ECB-E957-2853-05FC776CE8F4}" dt="2019-01-10T20:27:51.877" v="118" actId="20577"/>
          <ac:spMkLst>
            <pc:docMk/>
            <pc:sldMk cId="109857222" sldId="256"/>
            <ac:spMk id="2" creationId="{00000000-0000-0000-0000-000000000000}"/>
          </ac:spMkLst>
        </pc:spChg>
      </pc:sldChg>
      <pc:sldChg chg="modSp">
        <pc:chgData name="Ian Matthews" userId="S::imatthews@urtech.ca::209910ac-b34e-47ef-a6d0-99727a936f4b" providerId="AD" clId="Web-{C339FC03-0ECB-E957-2853-05FC776CE8F4}" dt="2019-01-10T21:03:38.183" v="256" actId="14100"/>
        <pc:sldMkLst>
          <pc:docMk/>
          <pc:sldMk cId="1567846563" sldId="258"/>
        </pc:sldMkLst>
        <pc:picChg chg="mod">
          <ac:chgData name="Ian Matthews" userId="S::imatthews@urtech.ca::209910ac-b34e-47ef-a6d0-99727a936f4b" providerId="AD" clId="Web-{C339FC03-0ECB-E957-2853-05FC776CE8F4}" dt="2019-01-10T21:03:38.183" v="256" actId="14100"/>
          <ac:picMkLst>
            <pc:docMk/>
            <pc:sldMk cId="1567846563" sldId="258"/>
            <ac:picMk id="3" creationId="{A34741C2-93B3-46BD-859E-22E5367B1F9E}"/>
          </ac:picMkLst>
        </pc:picChg>
      </pc:sldChg>
      <pc:sldChg chg="addSp delSp modSp add ord replId modNotes">
        <pc:chgData name="Ian Matthews" userId="S::imatthews@urtech.ca::209910ac-b34e-47ef-a6d0-99727a936f4b" providerId="AD" clId="Web-{C339FC03-0ECB-E957-2853-05FC776CE8F4}" dt="2019-01-10T21:03:27.652" v="254" actId="14100"/>
        <pc:sldMkLst>
          <pc:docMk/>
          <pc:sldMk cId="2188522190" sldId="259"/>
        </pc:sldMkLst>
        <pc:spChg chg="mod">
          <ac:chgData name="Ian Matthews" userId="S::imatthews@urtech.ca::209910ac-b34e-47ef-a6d0-99727a936f4b" providerId="AD" clId="Web-{C339FC03-0ECB-E957-2853-05FC776CE8F4}" dt="2019-01-10T19:56:01.124" v="80" actId="20577"/>
          <ac:spMkLst>
            <pc:docMk/>
            <pc:sldMk cId="2188522190" sldId="259"/>
            <ac:spMk id="2" creationId="{27258FFF-4003-4DE7-B610-6B445B034B3E}"/>
          </ac:spMkLst>
        </pc:spChg>
        <pc:picChg chg="del">
          <ac:chgData name="Ian Matthews" userId="S::imatthews@urtech.ca::209910ac-b34e-47ef-a6d0-99727a936f4b" providerId="AD" clId="Web-{C339FC03-0ECB-E957-2853-05FC776CE8F4}" dt="2019-01-10T19:53:52.056" v="19"/>
          <ac:picMkLst>
            <pc:docMk/>
            <pc:sldMk cId="2188522190" sldId="259"/>
            <ac:picMk id="3" creationId="{A34741C2-93B3-46BD-859E-22E5367B1F9E}"/>
          </ac:picMkLst>
        </pc:picChg>
        <pc:picChg chg="add mod">
          <ac:chgData name="Ian Matthews" userId="S::imatthews@urtech.ca::209910ac-b34e-47ef-a6d0-99727a936f4b" providerId="AD" clId="Web-{C339FC03-0ECB-E957-2853-05FC776CE8F4}" dt="2019-01-10T19:55:13.404" v="49" actId="1076"/>
          <ac:picMkLst>
            <pc:docMk/>
            <pc:sldMk cId="2188522190" sldId="259"/>
            <ac:picMk id="4" creationId="{8675879E-3D0F-4A5F-AE08-52BE9ABDD54B}"/>
          </ac:picMkLst>
        </pc:picChg>
        <pc:picChg chg="del">
          <ac:chgData name="Ian Matthews" userId="S::imatthews@urtech.ca::209910ac-b34e-47ef-a6d0-99727a936f4b" providerId="AD" clId="Web-{C339FC03-0ECB-E957-2853-05FC776CE8F4}" dt="2019-01-10T19:53:29.274" v="12"/>
          <ac:picMkLst>
            <pc:docMk/>
            <pc:sldMk cId="2188522190" sldId="259"/>
            <ac:picMk id="6" creationId="{5C893A1B-6D2C-4640-89B7-B4453E5E4D68}"/>
          </ac:picMkLst>
        </pc:picChg>
        <pc:picChg chg="add mod">
          <ac:chgData name="Ian Matthews" userId="S::imatthews@urtech.ca::209910ac-b34e-47ef-a6d0-99727a936f4b" providerId="AD" clId="Web-{C339FC03-0ECB-E957-2853-05FC776CE8F4}" dt="2019-01-10T21:03:27.652" v="254" actId="14100"/>
          <ac:picMkLst>
            <pc:docMk/>
            <pc:sldMk cId="2188522190" sldId="259"/>
            <ac:picMk id="7" creationId="{223C1BA0-6249-4CF9-A002-479DC14C2E52}"/>
          </ac:picMkLst>
        </pc:picChg>
        <pc:picChg chg="add mod">
          <ac:chgData name="Ian Matthews" userId="S::imatthews@urtech.ca::209910ac-b34e-47ef-a6d0-99727a936f4b" providerId="AD" clId="Web-{C339FC03-0ECB-E957-2853-05FC776CE8F4}" dt="2019-01-10T19:56:18.484" v="85" actId="1076"/>
          <ac:picMkLst>
            <pc:docMk/>
            <pc:sldMk cId="2188522190" sldId="259"/>
            <ac:picMk id="10" creationId="{4A6198A0-6A43-4311-A413-730418B206AC}"/>
          </ac:picMkLst>
        </pc:picChg>
        <pc:picChg chg="del">
          <ac:chgData name="Ian Matthews" userId="S::imatthews@urtech.ca::209910ac-b34e-47ef-a6d0-99727a936f4b" providerId="AD" clId="Web-{C339FC03-0ECB-E957-2853-05FC776CE8F4}" dt="2019-01-10T19:53:28.665" v="11"/>
          <ac:picMkLst>
            <pc:docMk/>
            <pc:sldMk cId="2188522190" sldId="259"/>
            <ac:picMk id="11" creationId="{C5D021AA-34C3-4716-9251-029C28D459A6}"/>
          </ac:picMkLst>
        </pc:picChg>
        <pc:picChg chg="del">
          <ac:chgData name="Ian Matthews" userId="S::imatthews@urtech.ca::209910ac-b34e-47ef-a6d0-99727a936f4b" providerId="AD" clId="Web-{C339FC03-0ECB-E957-2853-05FC776CE8F4}" dt="2019-01-10T19:53:28.102" v="10"/>
          <ac:picMkLst>
            <pc:docMk/>
            <pc:sldMk cId="2188522190" sldId="259"/>
            <ac:picMk id="19" creationId="{E2D58486-01AF-4CC4-861B-8148850E7CC9}"/>
          </ac:picMkLst>
        </pc:picChg>
      </pc:sldChg>
      <pc:sldChg chg="addSp delSp modSp add ord replId modNotes">
        <pc:chgData name="Ian Matthews" userId="S::imatthews@urtech.ca::209910ac-b34e-47ef-a6d0-99727a936f4b" providerId="AD" clId="Web-{C339FC03-0ECB-E957-2853-05FC776CE8F4}" dt="2019-01-10T22:07:02.405" v="951"/>
        <pc:sldMkLst>
          <pc:docMk/>
          <pc:sldMk cId="741789524" sldId="260"/>
        </pc:sldMkLst>
        <pc:spChg chg="mod">
          <ac:chgData name="Ian Matthews" userId="S::imatthews@urtech.ca::209910ac-b34e-47ef-a6d0-99727a936f4b" providerId="AD" clId="Web-{C339FC03-0ECB-E957-2853-05FC776CE8F4}" dt="2019-01-10T21:00:34.418" v="242" actId="20577"/>
          <ac:spMkLst>
            <pc:docMk/>
            <pc:sldMk cId="741789524" sldId="260"/>
            <ac:spMk id="2" creationId="{27258FFF-4003-4DE7-B610-6B445B034B3E}"/>
          </ac:spMkLst>
        </pc:spChg>
        <pc:spChg chg="add del mod">
          <ac:chgData name="Ian Matthews" userId="S::imatthews@urtech.ca::209910ac-b34e-47ef-a6d0-99727a936f4b" providerId="AD" clId="Web-{C339FC03-0ECB-E957-2853-05FC776CE8F4}" dt="2019-01-10T22:05:50.093" v="945"/>
          <ac:spMkLst>
            <pc:docMk/>
            <pc:sldMk cId="741789524" sldId="260"/>
            <ac:spMk id="29" creationId="{89AE8A8E-0ED0-4FED-A8F2-47907ADBBFFE}"/>
          </ac:spMkLst>
        </pc:spChg>
        <pc:picChg chg="add del mod">
          <ac:chgData name="Ian Matthews" userId="S::imatthews@urtech.ca::209910ac-b34e-47ef-a6d0-99727a936f4b" providerId="AD" clId="Web-{C339FC03-0ECB-E957-2853-05FC776CE8F4}" dt="2019-01-10T21:01:25.043" v="245"/>
          <ac:picMkLst>
            <pc:docMk/>
            <pc:sldMk cId="741789524" sldId="260"/>
            <ac:picMk id="3" creationId="{83DE8E59-DEC3-451D-82ED-89FD500F25A9}"/>
          </ac:picMkLst>
        </pc:picChg>
        <pc:picChg chg="del">
          <ac:chgData name="Ian Matthews" userId="S::imatthews@urtech.ca::209910ac-b34e-47ef-a6d0-99727a936f4b" providerId="AD" clId="Web-{C339FC03-0ECB-E957-2853-05FC776CE8F4}" dt="2019-01-10T20:31:14.767" v="162"/>
          <ac:picMkLst>
            <pc:docMk/>
            <pc:sldMk cId="741789524" sldId="260"/>
            <ac:picMk id="4" creationId="{8675879E-3D0F-4A5F-AE08-52BE9ABDD54B}"/>
          </ac:picMkLst>
        </pc:picChg>
        <pc:picChg chg="add del mod modCrop">
          <ac:chgData name="Ian Matthews" userId="S::imatthews@urtech.ca::209910ac-b34e-47ef-a6d0-99727a936f4b" providerId="AD" clId="Web-{C339FC03-0ECB-E957-2853-05FC776CE8F4}" dt="2019-01-10T20:53:56.435" v="186"/>
          <ac:picMkLst>
            <pc:docMk/>
            <pc:sldMk cId="741789524" sldId="260"/>
            <ac:picMk id="6" creationId="{6A95662D-AB91-42A7-A3FC-5AFB01B298BB}"/>
          </ac:picMkLst>
        </pc:picChg>
        <pc:picChg chg="del">
          <ac:chgData name="Ian Matthews" userId="S::imatthews@urtech.ca::209910ac-b34e-47ef-a6d0-99727a936f4b" providerId="AD" clId="Web-{C339FC03-0ECB-E957-2853-05FC776CE8F4}" dt="2019-01-10T20:29:36.533" v="157"/>
          <ac:picMkLst>
            <pc:docMk/>
            <pc:sldMk cId="741789524" sldId="260"/>
            <ac:picMk id="7" creationId="{223C1BA0-6249-4CF9-A002-479DC14C2E52}"/>
          </ac:picMkLst>
        </pc:picChg>
        <pc:picChg chg="del">
          <ac:chgData name="Ian Matthews" userId="S::imatthews@urtech.ca::209910ac-b34e-47ef-a6d0-99727a936f4b" providerId="AD" clId="Web-{C339FC03-0ECB-E957-2853-05FC776CE8F4}" dt="2019-01-10T20:31:15.736" v="163"/>
          <ac:picMkLst>
            <pc:docMk/>
            <pc:sldMk cId="741789524" sldId="260"/>
            <ac:picMk id="10" creationId="{4A6198A0-6A43-4311-A413-730418B206AC}"/>
          </ac:picMkLst>
        </pc:picChg>
        <pc:picChg chg="add del mod">
          <ac:chgData name="Ian Matthews" userId="S::imatthews@urtech.ca::209910ac-b34e-47ef-a6d0-99727a936f4b" providerId="AD" clId="Web-{C339FC03-0ECB-E957-2853-05FC776CE8F4}" dt="2019-01-10T20:53:46.747" v="184"/>
          <ac:picMkLst>
            <pc:docMk/>
            <pc:sldMk cId="741789524" sldId="260"/>
            <ac:picMk id="11" creationId="{5C04AA24-68A8-4079-B649-27B58A54CDE7}"/>
          </ac:picMkLst>
        </pc:picChg>
        <pc:picChg chg="add del mod">
          <ac:chgData name="Ian Matthews" userId="S::imatthews@urtech.ca::209910ac-b34e-47ef-a6d0-99727a936f4b" providerId="AD" clId="Web-{C339FC03-0ECB-E957-2853-05FC776CE8F4}" dt="2019-01-10T20:49:59.654" v="180"/>
          <ac:picMkLst>
            <pc:docMk/>
            <pc:sldMk cId="741789524" sldId="260"/>
            <ac:picMk id="15" creationId="{B2FDB451-DB65-4E6B-B18A-9E4AEA9C448E}"/>
          </ac:picMkLst>
        </pc:picChg>
        <pc:picChg chg="add del mod">
          <ac:chgData name="Ian Matthews" userId="S::imatthews@urtech.ca::209910ac-b34e-47ef-a6d0-99727a936f4b" providerId="AD" clId="Web-{C339FC03-0ECB-E957-2853-05FC776CE8F4}" dt="2019-01-10T20:50:12.592" v="182"/>
          <ac:picMkLst>
            <pc:docMk/>
            <pc:sldMk cId="741789524" sldId="260"/>
            <ac:picMk id="17" creationId="{68E27468-FE71-4566-9F5F-EC2FC69A7D0F}"/>
          </ac:picMkLst>
        </pc:picChg>
        <pc:picChg chg="add mod">
          <ac:chgData name="Ian Matthews" userId="S::imatthews@urtech.ca::209910ac-b34e-47ef-a6d0-99727a936f4b" providerId="AD" clId="Web-{C339FC03-0ECB-E957-2853-05FC776CE8F4}" dt="2019-01-10T20:54:02.685" v="188" actId="1076"/>
          <ac:picMkLst>
            <pc:docMk/>
            <pc:sldMk cId="741789524" sldId="260"/>
            <ac:picMk id="19" creationId="{B85B9500-60E0-448F-89A0-5038988C672A}"/>
          </ac:picMkLst>
        </pc:picChg>
        <pc:picChg chg="add mod">
          <ac:chgData name="Ian Matthews" userId="S::imatthews@urtech.ca::209910ac-b34e-47ef-a6d0-99727a936f4b" providerId="AD" clId="Web-{C339FC03-0ECB-E957-2853-05FC776CE8F4}" dt="2019-01-10T20:59:47.090" v="200" actId="1076"/>
          <ac:picMkLst>
            <pc:docMk/>
            <pc:sldMk cId="741789524" sldId="260"/>
            <ac:picMk id="21" creationId="{0B8DA2A7-1C10-4CE1-A775-26DBC6BF6D98}"/>
          </ac:picMkLst>
        </pc:picChg>
        <pc:picChg chg="add mod">
          <ac:chgData name="Ian Matthews" userId="S::imatthews@urtech.ca::209910ac-b34e-47ef-a6d0-99727a936f4b" providerId="AD" clId="Web-{C339FC03-0ECB-E957-2853-05FC776CE8F4}" dt="2019-01-10T20:59:49.684" v="201" actId="1076"/>
          <ac:picMkLst>
            <pc:docMk/>
            <pc:sldMk cId="741789524" sldId="260"/>
            <ac:picMk id="23" creationId="{D1CF0017-663A-4C65-AB96-88416210A6D0}"/>
          </ac:picMkLst>
        </pc:picChg>
        <pc:picChg chg="add mod">
          <ac:chgData name="Ian Matthews" userId="S::imatthews@urtech.ca::209910ac-b34e-47ef-a6d0-99727a936f4b" providerId="AD" clId="Web-{C339FC03-0ECB-E957-2853-05FC776CE8F4}" dt="2019-01-10T21:21:05.196" v="365" actId="14100"/>
          <ac:picMkLst>
            <pc:docMk/>
            <pc:sldMk cId="741789524" sldId="260"/>
            <ac:picMk id="25" creationId="{E8334D3F-C4D1-469F-99F4-1EB6B3BBEECD}"/>
          </ac:picMkLst>
        </pc:picChg>
        <pc:picChg chg="add del mod">
          <ac:chgData name="Ian Matthews" userId="S::imatthews@urtech.ca::209910ac-b34e-47ef-a6d0-99727a936f4b" providerId="AD" clId="Web-{C339FC03-0ECB-E957-2853-05FC776CE8F4}" dt="2019-01-10T22:05:46.468" v="941"/>
          <ac:picMkLst>
            <pc:docMk/>
            <pc:sldMk cId="741789524" sldId="260"/>
            <ac:picMk id="27" creationId="{215EFF65-892F-4DD1-9116-75BD2788BB42}"/>
          </ac:picMkLst>
        </pc:picChg>
        <pc:picChg chg="add mod">
          <ac:chgData name="Ian Matthews" userId="S::imatthews@urtech.ca::209910ac-b34e-47ef-a6d0-99727a936f4b" providerId="AD" clId="Web-{C339FC03-0ECB-E957-2853-05FC776CE8F4}" dt="2019-01-10T22:06:37.796" v="949" actId="14100"/>
          <ac:picMkLst>
            <pc:docMk/>
            <pc:sldMk cId="741789524" sldId="260"/>
            <ac:picMk id="30" creationId="{24BE5932-2DDE-432F-A7F6-0C0E969E0D77}"/>
          </ac:picMkLst>
        </pc:picChg>
      </pc:sldChg>
      <pc:sldChg chg="addSp delSp modSp add ord replId modNotes">
        <pc:chgData name="Ian Matthews" userId="S::imatthews@urtech.ca::209910ac-b34e-47ef-a6d0-99727a936f4b" providerId="AD" clId="Web-{C339FC03-0ECB-E957-2853-05FC776CE8F4}" dt="2019-01-10T21:19:15.227" v="340" actId="1076"/>
        <pc:sldMkLst>
          <pc:docMk/>
          <pc:sldMk cId="394501751" sldId="261"/>
        </pc:sldMkLst>
        <pc:spChg chg="mod">
          <ac:chgData name="Ian Matthews" userId="S::imatthews@urtech.ca::209910ac-b34e-47ef-a6d0-99727a936f4b" providerId="AD" clId="Web-{C339FC03-0ECB-E957-2853-05FC776CE8F4}" dt="2019-01-10T21:04:49.261" v="285" actId="20577"/>
          <ac:spMkLst>
            <pc:docMk/>
            <pc:sldMk cId="394501751" sldId="261"/>
            <ac:spMk id="2" creationId="{27258FFF-4003-4DE7-B610-6B445B034B3E}"/>
          </ac:spMkLst>
        </pc:spChg>
        <pc:picChg chg="add mod">
          <ac:chgData name="Ian Matthews" userId="S::imatthews@urtech.ca::209910ac-b34e-47ef-a6d0-99727a936f4b" providerId="AD" clId="Web-{C339FC03-0ECB-E957-2853-05FC776CE8F4}" dt="2019-01-10T21:19:15.227" v="340" actId="1076"/>
          <ac:picMkLst>
            <pc:docMk/>
            <pc:sldMk cId="394501751" sldId="261"/>
            <ac:picMk id="3" creationId="{5F67254B-67E1-4CAC-8212-67D5BF255F4F}"/>
          </ac:picMkLst>
        </pc:picChg>
        <pc:picChg chg="del">
          <ac:chgData name="Ian Matthews" userId="S::imatthews@urtech.ca::209910ac-b34e-47ef-a6d0-99727a936f4b" providerId="AD" clId="Web-{C339FC03-0ECB-E957-2853-05FC776CE8F4}" dt="2019-01-10T21:04:52.636" v="291"/>
          <ac:picMkLst>
            <pc:docMk/>
            <pc:sldMk cId="394501751" sldId="261"/>
            <ac:picMk id="4" creationId="{28D836D1-8D2B-45B9-84B6-3409C2F6BAA4}"/>
          </ac:picMkLst>
        </pc:picChg>
        <pc:picChg chg="add mod">
          <ac:chgData name="Ian Matthews" userId="S::imatthews@urtech.ca::209910ac-b34e-47ef-a6d0-99727a936f4b" providerId="AD" clId="Web-{C339FC03-0ECB-E957-2853-05FC776CE8F4}" dt="2019-01-10T21:17:17.008" v="336" actId="14100"/>
          <ac:picMkLst>
            <pc:docMk/>
            <pc:sldMk cId="394501751" sldId="261"/>
            <ac:picMk id="6" creationId="{4CC68FE6-B7E0-4425-B508-9D257C488505}"/>
          </ac:picMkLst>
        </pc:picChg>
        <pc:picChg chg="del">
          <ac:chgData name="Ian Matthews" userId="S::imatthews@urtech.ca::209910ac-b34e-47ef-a6d0-99727a936f4b" providerId="AD" clId="Web-{C339FC03-0ECB-E957-2853-05FC776CE8F4}" dt="2019-01-10T21:04:54.120" v="292"/>
          <ac:picMkLst>
            <pc:docMk/>
            <pc:sldMk cId="394501751" sldId="261"/>
            <ac:picMk id="7" creationId="{3C819BC7-F28C-4B1A-A861-44B8DBDAF324}"/>
          </ac:picMkLst>
        </pc:picChg>
        <pc:picChg chg="del">
          <ac:chgData name="Ian Matthews" userId="S::imatthews@urtech.ca::209910ac-b34e-47ef-a6d0-99727a936f4b" providerId="AD" clId="Web-{C339FC03-0ECB-E957-2853-05FC776CE8F4}" dt="2019-01-10T21:04:52.245" v="290"/>
          <ac:picMkLst>
            <pc:docMk/>
            <pc:sldMk cId="394501751" sldId="261"/>
            <ac:picMk id="16" creationId="{EDEDA59E-11B0-42EC-95DB-BC9027B88D48}"/>
          </ac:picMkLst>
        </pc:picChg>
        <pc:picChg chg="del">
          <ac:chgData name="Ian Matthews" userId="S::imatthews@urtech.ca::209910ac-b34e-47ef-a6d0-99727a936f4b" providerId="AD" clId="Web-{C339FC03-0ECB-E957-2853-05FC776CE8F4}" dt="2019-01-10T21:04:51.933" v="289"/>
          <ac:picMkLst>
            <pc:docMk/>
            <pc:sldMk cId="394501751" sldId="261"/>
            <ac:picMk id="18" creationId="{79D5A017-D3D2-4A1A-92FB-DD1224DD89A3}"/>
          </ac:picMkLst>
        </pc:picChg>
        <pc:picChg chg="del">
          <ac:chgData name="Ian Matthews" userId="S::imatthews@urtech.ca::209910ac-b34e-47ef-a6d0-99727a936f4b" providerId="AD" clId="Web-{C339FC03-0ECB-E957-2853-05FC776CE8F4}" dt="2019-01-10T21:04:51.386" v="288"/>
          <ac:picMkLst>
            <pc:docMk/>
            <pc:sldMk cId="394501751" sldId="261"/>
            <ac:picMk id="20" creationId="{AA8926AC-F304-4F0E-8551-9A8FCBB1740E}"/>
          </ac:picMkLst>
        </pc:picChg>
      </pc:sldChg>
      <pc:sldChg chg="addSp delSp modSp add replId modNotes">
        <pc:chgData name="Ian Matthews" userId="S::imatthews@urtech.ca::209910ac-b34e-47ef-a6d0-99727a936f4b" providerId="AD" clId="Web-{C339FC03-0ECB-E957-2853-05FC776CE8F4}" dt="2019-01-10T22:17:37.028" v="988"/>
        <pc:sldMkLst>
          <pc:docMk/>
          <pc:sldMk cId="418872800" sldId="262"/>
        </pc:sldMkLst>
        <pc:spChg chg="mod">
          <ac:chgData name="Ian Matthews" userId="S::imatthews@urtech.ca::209910ac-b34e-47ef-a6d0-99727a936f4b" providerId="AD" clId="Web-{C339FC03-0ECB-E957-2853-05FC776CE8F4}" dt="2019-01-10T21:19:48.133" v="349" actId="20577"/>
          <ac:spMkLst>
            <pc:docMk/>
            <pc:sldMk cId="418872800" sldId="262"/>
            <ac:spMk id="2" creationId="{27258FFF-4003-4DE7-B610-6B445B034B3E}"/>
          </ac:spMkLst>
        </pc:spChg>
        <pc:picChg chg="add mod">
          <ac:chgData name="Ian Matthews" userId="S::imatthews@urtech.ca::209910ac-b34e-47ef-a6d0-99727a936f4b" providerId="AD" clId="Web-{C339FC03-0ECB-E957-2853-05FC776CE8F4}" dt="2019-01-10T21:22:57.992" v="405" actId="14100"/>
          <ac:picMkLst>
            <pc:docMk/>
            <pc:sldMk cId="418872800" sldId="262"/>
            <ac:picMk id="3" creationId="{66AFB4A5-4A05-4262-9936-708F53762A36}"/>
          </ac:picMkLst>
        </pc:picChg>
        <pc:picChg chg="del">
          <ac:chgData name="Ian Matthews" userId="S::imatthews@urtech.ca::209910ac-b34e-47ef-a6d0-99727a936f4b" providerId="AD" clId="Web-{C339FC03-0ECB-E957-2853-05FC776CE8F4}" dt="2019-01-10T21:19:37.102" v="343"/>
          <ac:picMkLst>
            <pc:docMk/>
            <pc:sldMk cId="418872800" sldId="262"/>
            <ac:picMk id="4" creationId="{8675879E-3D0F-4A5F-AE08-52BE9ABDD54B}"/>
          </ac:picMkLst>
        </pc:picChg>
        <pc:picChg chg="add mod">
          <ac:chgData name="Ian Matthews" userId="S::imatthews@urtech.ca::209910ac-b34e-47ef-a6d0-99727a936f4b" providerId="AD" clId="Web-{C339FC03-0ECB-E957-2853-05FC776CE8F4}" dt="2019-01-10T21:25:52.429" v="524" actId="14100"/>
          <ac:picMkLst>
            <pc:docMk/>
            <pc:sldMk cId="418872800" sldId="262"/>
            <ac:picMk id="6" creationId="{634AFD86-E1B2-46E4-B519-2079D35AB4AF}"/>
          </ac:picMkLst>
        </pc:picChg>
        <pc:picChg chg="del">
          <ac:chgData name="Ian Matthews" userId="S::imatthews@urtech.ca::209910ac-b34e-47ef-a6d0-99727a936f4b" providerId="AD" clId="Web-{C339FC03-0ECB-E957-2853-05FC776CE8F4}" dt="2019-01-10T21:19:36.164" v="342"/>
          <ac:picMkLst>
            <pc:docMk/>
            <pc:sldMk cId="418872800" sldId="262"/>
            <ac:picMk id="7" creationId="{223C1BA0-6249-4CF9-A002-479DC14C2E52}"/>
          </ac:picMkLst>
        </pc:picChg>
        <pc:picChg chg="del">
          <ac:chgData name="Ian Matthews" userId="S::imatthews@urtech.ca::209910ac-b34e-47ef-a6d0-99727a936f4b" providerId="AD" clId="Web-{C339FC03-0ECB-E957-2853-05FC776CE8F4}" dt="2019-01-10T21:19:38.166" v="344"/>
          <ac:picMkLst>
            <pc:docMk/>
            <pc:sldMk cId="418872800" sldId="262"/>
            <ac:picMk id="10" creationId="{4A6198A0-6A43-4311-A413-730418B206AC}"/>
          </ac:picMkLst>
        </pc:picChg>
      </pc:sldChg>
      <pc:sldChg chg="addSp delSp modSp add replId modNotes">
        <pc:chgData name="Ian Matthews" userId="S::imatthews@urtech.ca::209910ac-b34e-47ef-a6d0-99727a936f4b" providerId="AD" clId="Web-{C339FC03-0ECB-E957-2853-05FC776CE8F4}" dt="2019-01-10T23:49:24.370" v="1873"/>
        <pc:sldMkLst>
          <pc:docMk/>
          <pc:sldMk cId="1267117823" sldId="263"/>
        </pc:sldMkLst>
        <pc:spChg chg="mod">
          <ac:chgData name="Ian Matthews" userId="S::imatthews@urtech.ca::209910ac-b34e-47ef-a6d0-99727a936f4b" providerId="AD" clId="Web-{C339FC03-0ECB-E957-2853-05FC776CE8F4}" dt="2019-01-10T21:33:42.287" v="561" actId="20577"/>
          <ac:spMkLst>
            <pc:docMk/>
            <pc:sldMk cId="1267117823" sldId="263"/>
            <ac:spMk id="2" creationId="{27258FFF-4003-4DE7-B610-6B445B034B3E}"/>
          </ac:spMkLst>
        </pc:spChg>
        <pc:picChg chg="del">
          <ac:chgData name="Ian Matthews" userId="S::imatthews@urtech.ca::209910ac-b34e-47ef-a6d0-99727a936f4b" providerId="AD" clId="Web-{C339FC03-0ECB-E957-2853-05FC776CE8F4}" dt="2019-01-10T21:29:06.412" v="535"/>
          <ac:picMkLst>
            <pc:docMk/>
            <pc:sldMk cId="1267117823" sldId="263"/>
            <ac:picMk id="3" creationId="{66AFB4A5-4A05-4262-9936-708F53762A36}"/>
          </ac:picMkLst>
        </pc:picChg>
        <pc:picChg chg="add mod">
          <ac:chgData name="Ian Matthews" userId="S::imatthews@urtech.ca::209910ac-b34e-47ef-a6d0-99727a936f4b" providerId="AD" clId="Web-{C339FC03-0ECB-E957-2853-05FC776CE8F4}" dt="2019-01-10T21:31:27.756" v="543" actId="14100"/>
          <ac:picMkLst>
            <pc:docMk/>
            <pc:sldMk cId="1267117823" sldId="263"/>
            <ac:picMk id="4" creationId="{4E27698D-D544-442F-83BB-6266461DC668}"/>
          </ac:picMkLst>
        </pc:picChg>
        <pc:picChg chg="del">
          <ac:chgData name="Ian Matthews" userId="S::imatthews@urtech.ca::209910ac-b34e-47ef-a6d0-99727a936f4b" providerId="AD" clId="Web-{C339FC03-0ECB-E957-2853-05FC776CE8F4}" dt="2019-01-10T21:29:05.881" v="534"/>
          <ac:picMkLst>
            <pc:docMk/>
            <pc:sldMk cId="1267117823" sldId="263"/>
            <ac:picMk id="6" creationId="{634AFD86-E1B2-46E4-B519-2079D35AB4AF}"/>
          </ac:picMkLst>
        </pc:picChg>
        <pc:picChg chg="add mod">
          <ac:chgData name="Ian Matthews" userId="S::imatthews@urtech.ca::209910ac-b34e-47ef-a6d0-99727a936f4b" providerId="AD" clId="Web-{C339FC03-0ECB-E957-2853-05FC776CE8F4}" dt="2019-01-10T21:36:14.849" v="582" actId="1076"/>
          <ac:picMkLst>
            <pc:docMk/>
            <pc:sldMk cId="1267117823" sldId="263"/>
            <ac:picMk id="7" creationId="{4873257A-8DF3-4D17-8AD8-5B83D5A96750}"/>
          </ac:picMkLst>
        </pc:picChg>
        <pc:picChg chg="add mod">
          <ac:chgData name="Ian Matthews" userId="S::imatthews@urtech.ca::209910ac-b34e-47ef-a6d0-99727a936f4b" providerId="AD" clId="Web-{C339FC03-0ECB-E957-2853-05FC776CE8F4}" dt="2019-01-10T21:51:08.643" v="801" actId="1076"/>
          <ac:picMkLst>
            <pc:docMk/>
            <pc:sldMk cId="1267117823" sldId="263"/>
            <ac:picMk id="10" creationId="{8CC8C8BB-A094-49D3-9298-48651C489D52}"/>
          </ac:picMkLst>
        </pc:picChg>
        <pc:picChg chg="add mod">
          <ac:chgData name="Ian Matthews" userId="S::imatthews@urtech.ca::209910ac-b34e-47ef-a6d0-99727a936f4b" providerId="AD" clId="Web-{C339FC03-0ECB-E957-2853-05FC776CE8F4}" dt="2019-01-10T21:51:01.611" v="799" actId="1076"/>
          <ac:picMkLst>
            <pc:docMk/>
            <pc:sldMk cId="1267117823" sldId="263"/>
            <ac:picMk id="13" creationId="{8CFB6FF4-0962-4ECA-A9AD-0882142A303B}"/>
          </ac:picMkLst>
        </pc:picChg>
        <pc:picChg chg="add mod ord">
          <ac:chgData name="Ian Matthews" userId="S::imatthews@urtech.ca::209910ac-b34e-47ef-a6d0-99727a936f4b" providerId="AD" clId="Web-{C339FC03-0ECB-E957-2853-05FC776CE8F4}" dt="2019-01-10T21:51:05.893" v="800" actId="1076"/>
          <ac:picMkLst>
            <pc:docMk/>
            <pc:sldMk cId="1267117823" sldId="263"/>
            <ac:picMk id="16" creationId="{7FB5B7FB-4761-49AA-AA5B-81C76CC7DB72}"/>
          </ac:picMkLst>
        </pc:picChg>
      </pc:sldChg>
      <pc:sldChg chg="addSp delSp modSp add replId modNotes">
        <pc:chgData name="Ian Matthews" userId="S::imatthews@urtech.ca::209910ac-b34e-47ef-a6d0-99727a936f4b" providerId="AD" clId="Web-{C339FC03-0ECB-E957-2853-05FC776CE8F4}" dt="2019-01-10T23:48:31.949" v="1871"/>
        <pc:sldMkLst>
          <pc:docMk/>
          <pc:sldMk cId="4121617791" sldId="265"/>
        </pc:sldMkLst>
        <pc:spChg chg="mod">
          <ac:chgData name="Ian Matthews" userId="S::imatthews@urtech.ca::209910ac-b34e-47ef-a6d0-99727a936f4b" providerId="AD" clId="Web-{C339FC03-0ECB-E957-2853-05FC776CE8F4}" dt="2019-01-10T21:54:54.204" v="822" actId="20577"/>
          <ac:spMkLst>
            <pc:docMk/>
            <pc:sldMk cId="4121617791" sldId="265"/>
            <ac:spMk id="2" creationId="{27258FFF-4003-4DE7-B610-6B445B034B3E}"/>
          </ac:spMkLst>
        </pc:spChg>
        <pc:picChg chg="add del mod">
          <ac:chgData name="Ian Matthews" userId="S::imatthews@urtech.ca::209910ac-b34e-47ef-a6d0-99727a936f4b" providerId="AD" clId="Web-{C339FC03-0ECB-E957-2853-05FC776CE8F4}" dt="2019-01-10T21:58:42.360" v="832"/>
          <ac:picMkLst>
            <pc:docMk/>
            <pc:sldMk cId="4121617791" sldId="265"/>
            <ac:picMk id="3" creationId="{61590CB1-F4F6-40A7-BAF1-C9077534103E}"/>
          </ac:picMkLst>
        </pc:picChg>
        <pc:picChg chg="add mod">
          <ac:chgData name="Ian Matthews" userId="S::imatthews@urtech.ca::209910ac-b34e-47ef-a6d0-99727a936f4b" providerId="AD" clId="Web-{C339FC03-0ECB-E957-2853-05FC776CE8F4}" dt="2019-01-10T22:21:15.200" v="996"/>
          <ac:picMkLst>
            <pc:docMk/>
            <pc:sldMk cId="4121617791" sldId="265"/>
            <ac:picMk id="5" creationId="{7BF8820A-452F-4294-A31B-4FC40519C25C}"/>
          </ac:picMkLst>
        </pc:picChg>
      </pc:sldChg>
      <pc:sldChg chg="add replId">
        <pc:chgData name="Ian Matthews" userId="S::imatthews@urtech.ca::209910ac-b34e-47ef-a6d0-99727a936f4b" providerId="AD" clId="Web-{C339FC03-0ECB-E957-2853-05FC776CE8F4}" dt="2019-01-10T22:05:41.562" v="940"/>
        <pc:sldMkLst>
          <pc:docMk/>
          <pc:sldMk cId="4003076297" sldId="266"/>
        </pc:sldMkLst>
      </pc:sldChg>
      <pc:sldChg chg="addSp delSp modSp add replId modNotes">
        <pc:chgData name="Ian Matthews" userId="S::imatthews@urtech.ca::209910ac-b34e-47ef-a6d0-99727a936f4b" providerId="AD" clId="Web-{C339FC03-0ECB-E957-2853-05FC776CE8F4}" dt="2019-01-10T22:14:06.842" v="964"/>
        <pc:sldMkLst>
          <pc:docMk/>
          <pc:sldMk cId="1319315050" sldId="267"/>
        </pc:sldMkLst>
        <pc:picChg chg="del">
          <ac:chgData name="Ian Matthews" userId="S::imatthews@urtech.ca::209910ac-b34e-47ef-a6d0-99727a936f4b" providerId="AD" clId="Web-{C339FC03-0ECB-E957-2853-05FC776CE8F4}" dt="2019-01-10T22:13:01.326" v="953"/>
          <ac:picMkLst>
            <pc:docMk/>
            <pc:sldMk cId="1319315050" sldId="267"/>
            <ac:picMk id="3" creationId="{9763B7A5-56FF-4627-9C11-82309A03A652}"/>
          </ac:picMkLst>
        </pc:picChg>
        <pc:picChg chg="add mod">
          <ac:chgData name="Ian Matthews" userId="S::imatthews@urtech.ca::209910ac-b34e-47ef-a6d0-99727a936f4b" providerId="AD" clId="Web-{C339FC03-0ECB-E957-2853-05FC776CE8F4}" dt="2019-01-10T22:13:16.607" v="956" actId="14100"/>
          <ac:picMkLst>
            <pc:docMk/>
            <pc:sldMk cId="1319315050" sldId="267"/>
            <ac:picMk id="4" creationId="{CABD11B1-5A0C-4342-8387-2C5ACE5BAC28}"/>
          </ac:picMkLst>
        </pc:picChg>
      </pc:sldChg>
      <pc:sldChg chg="addSp delSp modSp add ord replId modNotes">
        <pc:chgData name="Ian Matthews" userId="S::imatthews@urtech.ca::209910ac-b34e-47ef-a6d0-99727a936f4b" providerId="AD" clId="Web-{C339FC03-0ECB-E957-2853-05FC776CE8F4}" dt="2019-01-10T22:38:34.196" v="1331"/>
        <pc:sldMkLst>
          <pc:docMk/>
          <pc:sldMk cId="3616353780" sldId="268"/>
        </pc:sldMkLst>
        <pc:spChg chg="add del">
          <ac:chgData name="Ian Matthews" userId="S::imatthews@urtech.ca::209910ac-b34e-47ef-a6d0-99727a936f4b" providerId="AD" clId="Web-{C339FC03-0ECB-E957-2853-05FC776CE8F4}" dt="2019-01-10T22:33:43.213" v="1246"/>
          <ac:spMkLst>
            <pc:docMk/>
            <pc:sldMk cId="3616353780" sldId="268"/>
            <ac:spMk id="4" creationId="{AB7C866A-A3D9-40A9-B6B1-0267225D37FB}"/>
          </ac:spMkLst>
        </pc:spChg>
        <pc:spChg chg="add del mod">
          <ac:chgData name="Ian Matthews" userId="S::imatthews@urtech.ca::209910ac-b34e-47ef-a6d0-99727a936f4b" providerId="AD" clId="Web-{C339FC03-0ECB-E957-2853-05FC776CE8F4}" dt="2019-01-10T22:35:20.181" v="1284"/>
          <ac:spMkLst>
            <pc:docMk/>
            <pc:sldMk cId="3616353780" sldId="268"/>
            <ac:spMk id="5" creationId="{37AB94F5-439D-4488-91F4-467E7754AD57}"/>
          </ac:spMkLst>
        </pc:spChg>
        <pc:spChg chg="mod">
          <ac:chgData name="Ian Matthews" userId="S::imatthews@urtech.ca::209910ac-b34e-47ef-a6d0-99727a936f4b" providerId="AD" clId="Web-{C339FC03-0ECB-E957-2853-05FC776CE8F4}" dt="2019-01-10T22:36:20.947" v="1310" actId="14100"/>
          <ac:spMkLst>
            <pc:docMk/>
            <pc:sldMk cId="3616353780" sldId="268"/>
            <ac:spMk id="6" creationId="{0314C193-A62A-4BC7-8978-A0CC0CA0D8AB}"/>
          </ac:spMkLst>
        </pc:spChg>
        <pc:spChg chg="add del">
          <ac:chgData name="Ian Matthews" userId="S::imatthews@urtech.ca::209910ac-b34e-47ef-a6d0-99727a936f4b" providerId="AD" clId="Web-{C339FC03-0ECB-E957-2853-05FC776CE8F4}" dt="2019-01-10T22:33:41.291" v="1242"/>
          <ac:spMkLst>
            <pc:docMk/>
            <pc:sldMk cId="3616353780" sldId="268"/>
            <ac:spMk id="8" creationId="{223E310E-FFF1-4ED1-BB6A-20CE6A528C1A}"/>
          </ac:spMkLst>
        </pc:spChg>
        <pc:spChg chg="add del">
          <ac:chgData name="Ian Matthews" userId="S::imatthews@urtech.ca::209910ac-b34e-47ef-a6d0-99727a936f4b" providerId="AD" clId="Web-{C339FC03-0ECB-E957-2853-05FC776CE8F4}" dt="2019-01-10T22:33:40.619" v="1241"/>
          <ac:spMkLst>
            <pc:docMk/>
            <pc:sldMk cId="3616353780" sldId="268"/>
            <ac:spMk id="11" creationId="{41DE5F1B-FE2E-4461-BE94-70A4FE8805F4}"/>
          </ac:spMkLst>
        </pc:spChg>
        <pc:spChg chg="add del">
          <ac:chgData name="Ian Matthews" userId="S::imatthews@urtech.ca::209910ac-b34e-47ef-a6d0-99727a936f4b" providerId="AD" clId="Web-{C339FC03-0ECB-E957-2853-05FC776CE8F4}" dt="2019-01-10T22:35:23.947" v="1286"/>
          <ac:spMkLst>
            <pc:docMk/>
            <pc:sldMk cId="3616353780" sldId="268"/>
            <ac:spMk id="15" creationId="{E58D1F81-834F-4469-8E56-FC4287CEBA54}"/>
          </ac:spMkLst>
        </pc:spChg>
        <pc:spChg chg="add del">
          <ac:chgData name="Ian Matthews" userId="S::imatthews@urtech.ca::209910ac-b34e-47ef-a6d0-99727a936f4b" providerId="AD" clId="Web-{C339FC03-0ECB-E957-2853-05FC776CE8F4}" dt="2019-01-10T22:35:22.212" v="1285"/>
          <ac:spMkLst>
            <pc:docMk/>
            <pc:sldMk cId="3616353780" sldId="268"/>
            <ac:spMk id="16" creationId="{57384884-2210-4070-9190-31EC9CCA89A2}"/>
          </ac:spMkLst>
        </pc:spChg>
        <pc:spChg chg="add del">
          <ac:chgData name="Ian Matthews" userId="S::imatthews@urtech.ca::209910ac-b34e-47ef-a6d0-99727a936f4b" providerId="AD" clId="Web-{C339FC03-0ECB-E957-2853-05FC776CE8F4}" dt="2019-01-10T22:33:55.103" v="1261"/>
          <ac:spMkLst>
            <pc:docMk/>
            <pc:sldMk cId="3616353780" sldId="268"/>
            <ac:spMk id="17" creationId="{E67311FF-71B1-4F78-9C7A-8C7E97FD4269}"/>
          </ac:spMkLst>
        </pc:spChg>
        <pc:spChg chg="add del">
          <ac:chgData name="Ian Matthews" userId="S::imatthews@urtech.ca::209910ac-b34e-47ef-a6d0-99727a936f4b" providerId="AD" clId="Web-{C339FC03-0ECB-E957-2853-05FC776CE8F4}" dt="2019-01-10T22:33:54.541" v="1260"/>
          <ac:spMkLst>
            <pc:docMk/>
            <pc:sldMk cId="3616353780" sldId="268"/>
            <ac:spMk id="18" creationId="{4B8AD60D-E466-4FE2-9BEA-CF9E2AD7E9D4}"/>
          </ac:spMkLst>
        </pc:spChg>
        <pc:spChg chg="add del">
          <ac:chgData name="Ian Matthews" userId="S::imatthews@urtech.ca::209910ac-b34e-47ef-a6d0-99727a936f4b" providerId="AD" clId="Web-{C339FC03-0ECB-E957-2853-05FC776CE8F4}" dt="2019-01-10T22:33:54.182" v="1259"/>
          <ac:spMkLst>
            <pc:docMk/>
            <pc:sldMk cId="3616353780" sldId="268"/>
            <ac:spMk id="19" creationId="{61438B0D-DC1A-4AF4-BC42-559E36DCE444}"/>
          </ac:spMkLst>
        </pc:spChg>
        <pc:spChg chg="add del">
          <ac:chgData name="Ian Matthews" userId="S::imatthews@urtech.ca::209910ac-b34e-47ef-a6d0-99727a936f4b" providerId="AD" clId="Web-{C339FC03-0ECB-E957-2853-05FC776CE8F4}" dt="2019-01-10T22:33:54.025" v="1258"/>
          <ac:spMkLst>
            <pc:docMk/>
            <pc:sldMk cId="3616353780" sldId="268"/>
            <ac:spMk id="20" creationId="{6BF38BF1-D4E8-48F8-A27A-F23886059C21}"/>
          </ac:spMkLst>
        </pc:spChg>
        <pc:spChg chg="add del mod">
          <ac:chgData name="Ian Matthews" userId="S::imatthews@urtech.ca::209910ac-b34e-47ef-a6d0-99727a936f4b" providerId="AD" clId="Web-{C339FC03-0ECB-E957-2853-05FC776CE8F4}" dt="2019-01-10T22:33:53.213" v="1257"/>
          <ac:spMkLst>
            <pc:docMk/>
            <pc:sldMk cId="3616353780" sldId="268"/>
            <ac:spMk id="21" creationId="{7ADD9DBA-AF0F-4005-9E91-D4BA0AE8E833}"/>
          </ac:spMkLst>
        </pc:spChg>
        <pc:spChg chg="add del">
          <ac:chgData name="Ian Matthews" userId="S::imatthews@urtech.ca::209910ac-b34e-47ef-a6d0-99727a936f4b" providerId="AD" clId="Web-{C339FC03-0ECB-E957-2853-05FC776CE8F4}" dt="2019-01-10T22:33:52.025" v="1254"/>
          <ac:spMkLst>
            <pc:docMk/>
            <pc:sldMk cId="3616353780" sldId="268"/>
            <ac:spMk id="22" creationId="{298D339B-942B-4732-9463-003A7FA9C194}"/>
          </ac:spMkLst>
        </pc:spChg>
        <pc:spChg chg="add del mod">
          <ac:chgData name="Ian Matthews" userId="S::imatthews@urtech.ca::209910ac-b34e-47ef-a6d0-99727a936f4b" providerId="AD" clId="Web-{C339FC03-0ECB-E957-2853-05FC776CE8F4}" dt="2019-01-10T22:33:51.385" v="1253"/>
          <ac:spMkLst>
            <pc:docMk/>
            <pc:sldMk cId="3616353780" sldId="268"/>
            <ac:spMk id="23" creationId="{0D6FEE6C-719B-4194-9205-164737448B2B}"/>
          </ac:spMkLst>
        </pc:spChg>
        <pc:spChg chg="add del">
          <ac:chgData name="Ian Matthews" userId="S::imatthews@urtech.ca::209910ac-b34e-47ef-a6d0-99727a936f4b" providerId="AD" clId="Web-{C339FC03-0ECB-E957-2853-05FC776CE8F4}" dt="2019-01-10T22:33:48.838" v="1249"/>
          <ac:spMkLst>
            <pc:docMk/>
            <pc:sldMk cId="3616353780" sldId="268"/>
            <ac:spMk id="24" creationId="{DF99C81F-2B48-4D88-895B-9AC68BE3D5FC}"/>
          </ac:spMkLst>
        </pc:spChg>
        <pc:spChg chg="add del">
          <ac:chgData name="Ian Matthews" userId="S::imatthews@urtech.ca::209910ac-b34e-47ef-a6d0-99727a936f4b" providerId="AD" clId="Web-{C339FC03-0ECB-E957-2853-05FC776CE8F4}" dt="2019-01-10T22:33:49.916" v="1250"/>
          <ac:spMkLst>
            <pc:docMk/>
            <pc:sldMk cId="3616353780" sldId="268"/>
            <ac:spMk id="25" creationId="{C7D49840-62DF-4FE1-9153-B1646B7D3936}"/>
          </ac:spMkLst>
        </pc:spChg>
        <pc:spChg chg="add del">
          <ac:chgData name="Ian Matthews" userId="S::imatthews@urtech.ca::209910ac-b34e-47ef-a6d0-99727a936f4b" providerId="AD" clId="Web-{C339FC03-0ECB-E957-2853-05FC776CE8F4}" dt="2019-01-10T22:35:27.056" v="1288"/>
          <ac:spMkLst>
            <pc:docMk/>
            <pc:sldMk cId="3616353780" sldId="268"/>
            <ac:spMk id="26" creationId="{4940DD6D-7644-4993-988F-1CE1C66DBB4C}"/>
          </ac:spMkLst>
        </pc:spChg>
        <pc:spChg chg="add del">
          <ac:chgData name="Ian Matthews" userId="S::imatthews@urtech.ca::209910ac-b34e-47ef-a6d0-99727a936f4b" providerId="AD" clId="Web-{C339FC03-0ECB-E957-2853-05FC776CE8F4}" dt="2019-01-10T22:35:25.509" v="1287"/>
          <ac:spMkLst>
            <pc:docMk/>
            <pc:sldMk cId="3616353780" sldId="268"/>
            <ac:spMk id="27" creationId="{3F5B2973-275B-4568-BE9C-782BC02857DA}"/>
          </ac:spMkLst>
        </pc:spChg>
        <pc:spChg chg="add del">
          <ac:chgData name="Ian Matthews" userId="S::imatthews@urtech.ca::209910ac-b34e-47ef-a6d0-99727a936f4b" providerId="AD" clId="Web-{C339FC03-0ECB-E957-2853-05FC776CE8F4}" dt="2019-01-10T22:35:27.978" v="1289"/>
          <ac:spMkLst>
            <pc:docMk/>
            <pc:sldMk cId="3616353780" sldId="268"/>
            <ac:spMk id="28" creationId="{A8F6A41F-C9F6-4631-91D5-BC924F3F173D}"/>
          </ac:spMkLst>
        </pc:spChg>
        <pc:spChg chg="add del">
          <ac:chgData name="Ian Matthews" userId="S::imatthews@urtech.ca::209910ac-b34e-47ef-a6d0-99727a936f4b" providerId="AD" clId="Web-{C339FC03-0ECB-E957-2853-05FC776CE8F4}" dt="2019-01-10T22:35:28.853" v="1290"/>
          <ac:spMkLst>
            <pc:docMk/>
            <pc:sldMk cId="3616353780" sldId="268"/>
            <ac:spMk id="29" creationId="{99139451-2163-413B-B8B9-0508C034035C}"/>
          </ac:spMkLst>
        </pc:spChg>
        <pc:spChg chg="add del">
          <ac:chgData name="Ian Matthews" userId="S::imatthews@urtech.ca::209910ac-b34e-47ef-a6d0-99727a936f4b" providerId="AD" clId="Web-{C339FC03-0ECB-E957-2853-05FC776CE8F4}" dt="2019-01-10T22:35:30.900" v="1292"/>
          <ac:spMkLst>
            <pc:docMk/>
            <pc:sldMk cId="3616353780" sldId="268"/>
            <ac:spMk id="30" creationId="{AA50BCE3-F582-4265-8D21-64EED03B6A50}"/>
          </ac:spMkLst>
        </pc:spChg>
        <pc:spChg chg="add del">
          <ac:chgData name="Ian Matthews" userId="S::imatthews@urtech.ca::209910ac-b34e-47ef-a6d0-99727a936f4b" providerId="AD" clId="Web-{C339FC03-0ECB-E957-2853-05FC776CE8F4}" dt="2019-01-10T22:35:29.978" v="1291"/>
          <ac:spMkLst>
            <pc:docMk/>
            <pc:sldMk cId="3616353780" sldId="268"/>
            <ac:spMk id="31" creationId="{CED889BF-CA48-4AE6-9A5B-EA247541951B}"/>
          </ac:spMkLst>
        </pc:spChg>
        <pc:spChg chg="add del">
          <ac:chgData name="Ian Matthews" userId="S::imatthews@urtech.ca::209910ac-b34e-47ef-a6d0-99727a936f4b" providerId="AD" clId="Web-{C339FC03-0ECB-E957-2853-05FC776CE8F4}" dt="2019-01-10T22:35:31.775" v="1293"/>
          <ac:spMkLst>
            <pc:docMk/>
            <pc:sldMk cId="3616353780" sldId="268"/>
            <ac:spMk id="32" creationId="{E164BC7B-C404-4AB6-A8E9-EFE7AEC2C511}"/>
          </ac:spMkLst>
        </pc:spChg>
        <pc:spChg chg="add del mod">
          <ac:chgData name="Ian Matthews" userId="S::imatthews@urtech.ca::209910ac-b34e-47ef-a6d0-99727a936f4b" providerId="AD" clId="Web-{C339FC03-0ECB-E957-2853-05FC776CE8F4}" dt="2019-01-10T22:34:06.119" v="1283"/>
          <ac:spMkLst>
            <pc:docMk/>
            <pc:sldMk cId="3616353780" sldId="268"/>
            <ac:spMk id="33" creationId="{AB463F99-CA53-472C-B9C7-C37346D5BC7A}"/>
          </ac:spMkLst>
        </pc:spChg>
        <pc:spChg chg="add del">
          <ac:chgData name="Ian Matthews" userId="S::imatthews@urtech.ca::209910ac-b34e-47ef-a6d0-99727a936f4b" providerId="AD" clId="Web-{C339FC03-0ECB-E957-2853-05FC776CE8F4}" dt="2019-01-10T22:34:00.978" v="1277"/>
          <ac:spMkLst>
            <pc:docMk/>
            <pc:sldMk cId="3616353780" sldId="268"/>
            <ac:spMk id="34" creationId="{A6C6761C-811C-4EEB-9D35-A24A3E5205CD}"/>
          </ac:spMkLst>
        </pc:spChg>
        <pc:spChg chg="add del">
          <ac:chgData name="Ian Matthews" userId="S::imatthews@urtech.ca::209910ac-b34e-47ef-a6d0-99727a936f4b" providerId="AD" clId="Web-{C339FC03-0ECB-E957-2853-05FC776CE8F4}" dt="2019-01-10T22:33:58.338" v="1269"/>
          <ac:spMkLst>
            <pc:docMk/>
            <pc:sldMk cId="3616353780" sldId="268"/>
            <ac:spMk id="35" creationId="{3CA3969C-51B3-4165-A646-EB6BD1D1A24F}"/>
          </ac:spMkLst>
        </pc:spChg>
        <pc:spChg chg="add del mod">
          <ac:chgData name="Ian Matthews" userId="S::imatthews@urtech.ca::209910ac-b34e-47ef-a6d0-99727a936f4b" providerId="AD" clId="Web-{C339FC03-0ECB-E957-2853-05FC776CE8F4}" dt="2019-01-10T22:34:03.650" v="1280"/>
          <ac:spMkLst>
            <pc:docMk/>
            <pc:sldMk cId="3616353780" sldId="268"/>
            <ac:spMk id="36" creationId="{293A9A02-870C-4798-AB1F-F597D122EBC8}"/>
          </ac:spMkLst>
        </pc:spChg>
        <pc:spChg chg="add del mod">
          <ac:chgData name="Ian Matthews" userId="S::imatthews@urtech.ca::209910ac-b34e-47ef-a6d0-99727a936f4b" providerId="AD" clId="Web-{C339FC03-0ECB-E957-2853-05FC776CE8F4}" dt="2019-01-10T22:33:59.635" v="1273"/>
          <ac:spMkLst>
            <pc:docMk/>
            <pc:sldMk cId="3616353780" sldId="268"/>
            <ac:spMk id="37" creationId="{1E0B87CF-9382-4A9F-9483-D03A6938D997}"/>
          </ac:spMkLst>
        </pc:spChg>
        <pc:spChg chg="add del">
          <ac:chgData name="Ian Matthews" userId="S::imatthews@urtech.ca::209910ac-b34e-47ef-a6d0-99727a936f4b" providerId="AD" clId="Web-{C339FC03-0ECB-E957-2853-05FC776CE8F4}" dt="2019-01-10T22:33:57.417" v="1268"/>
          <ac:spMkLst>
            <pc:docMk/>
            <pc:sldMk cId="3616353780" sldId="268"/>
            <ac:spMk id="38" creationId="{131AB8AA-C343-4CAE-94A7-E4F5FBBFFE08}"/>
          </ac:spMkLst>
        </pc:spChg>
        <pc:spChg chg="add del">
          <ac:chgData name="Ian Matthews" userId="S::imatthews@urtech.ca::209910ac-b34e-47ef-a6d0-99727a936f4b" providerId="AD" clId="Web-{C339FC03-0ECB-E957-2853-05FC776CE8F4}" dt="2019-01-10T22:33:56.822" v="1267"/>
          <ac:spMkLst>
            <pc:docMk/>
            <pc:sldMk cId="3616353780" sldId="268"/>
            <ac:spMk id="39" creationId="{194E9016-C2EA-411E-B190-0B5FD4B7AEA7}"/>
          </ac:spMkLst>
        </pc:spChg>
        <pc:picChg chg="add del mod">
          <ac:chgData name="Ian Matthews" userId="S::imatthews@urtech.ca::209910ac-b34e-47ef-a6d0-99727a936f4b" providerId="AD" clId="Web-{C339FC03-0ECB-E957-2853-05FC776CE8F4}" dt="2019-01-10T22:33:46.041" v="1248"/>
          <ac:picMkLst>
            <pc:docMk/>
            <pc:sldMk cId="3616353780" sldId="268"/>
            <ac:picMk id="3" creationId="{9763B7A5-56FF-4627-9C11-82309A03A652}"/>
          </ac:picMkLst>
        </pc:picChg>
        <pc:picChg chg="mod">
          <ac:chgData name="Ian Matthews" userId="S::imatthews@urtech.ca::209910ac-b34e-47ef-a6d0-99727a936f4b" providerId="AD" clId="Web-{C339FC03-0ECB-E957-2853-05FC776CE8F4}" dt="2019-01-10T22:35:55.416" v="1299" actId="1076"/>
          <ac:picMkLst>
            <pc:docMk/>
            <pc:sldMk cId="3616353780" sldId="268"/>
            <ac:picMk id="7" creationId="{A4BA6285-5E0A-45AB-8393-A652503B81D3}"/>
          </ac:picMkLst>
        </pc:picChg>
        <pc:picChg chg="mod">
          <ac:chgData name="Ian Matthews" userId="S::imatthews@urtech.ca::209910ac-b34e-47ef-a6d0-99727a936f4b" providerId="AD" clId="Web-{C339FC03-0ECB-E957-2853-05FC776CE8F4}" dt="2019-01-10T22:35:58.212" v="1300" actId="1076"/>
          <ac:picMkLst>
            <pc:docMk/>
            <pc:sldMk cId="3616353780" sldId="268"/>
            <ac:picMk id="10" creationId="{4B94A8CF-F7ED-4E61-847C-53DB5755192C}"/>
          </ac:picMkLst>
        </pc:picChg>
        <pc:picChg chg="mod">
          <ac:chgData name="Ian Matthews" userId="S::imatthews@urtech.ca::209910ac-b34e-47ef-a6d0-99727a936f4b" providerId="AD" clId="Web-{C339FC03-0ECB-E957-2853-05FC776CE8F4}" dt="2019-01-10T22:36:01.822" v="1301" actId="1076"/>
          <ac:picMkLst>
            <pc:docMk/>
            <pc:sldMk cId="3616353780" sldId="268"/>
            <ac:picMk id="13" creationId="{823C5038-2FE7-4222-B8FD-A88225EC8DE6}"/>
          </ac:picMkLst>
        </pc:picChg>
      </pc:sldChg>
      <pc:sldChg chg="addSp delSp modSp add ord replId modNotes">
        <pc:chgData name="Ian Matthews" userId="S::imatthews@urtech.ca::209910ac-b34e-47ef-a6d0-99727a936f4b" providerId="AD" clId="Web-{C339FC03-0ECB-E957-2853-05FC776CE8F4}" dt="2019-01-10T23:43:01.043" v="1707"/>
        <pc:sldMkLst>
          <pc:docMk/>
          <pc:sldMk cId="3747642149" sldId="269"/>
        </pc:sldMkLst>
        <pc:spChg chg="add del mod">
          <ac:chgData name="Ian Matthews" userId="S::imatthews@urtech.ca::209910ac-b34e-47ef-a6d0-99727a936f4b" providerId="AD" clId="Web-{C339FC03-0ECB-E957-2853-05FC776CE8F4}" dt="2019-01-10T22:39:28.118" v="1364"/>
          <ac:spMkLst>
            <pc:docMk/>
            <pc:sldMk cId="3747642149" sldId="269"/>
            <ac:spMk id="5" creationId="{3C345182-3B6B-4491-B951-234F9517EAE0}"/>
          </ac:spMkLst>
        </pc:spChg>
        <pc:spChg chg="del mod">
          <ac:chgData name="Ian Matthews" userId="S::imatthews@urtech.ca::209910ac-b34e-47ef-a6d0-99727a936f4b" providerId="AD" clId="Web-{C339FC03-0ECB-E957-2853-05FC776CE8F4}" dt="2019-01-10T22:39:34.962" v="1368"/>
          <ac:spMkLst>
            <pc:docMk/>
            <pc:sldMk cId="3747642149" sldId="269"/>
            <ac:spMk id="6" creationId="{0314C193-A62A-4BC7-8978-A0CC0CA0D8AB}"/>
          </ac:spMkLst>
        </pc:spChg>
        <pc:spChg chg="del">
          <ac:chgData name="Ian Matthews" userId="S::imatthews@urtech.ca::209910ac-b34e-47ef-a6d0-99727a936f4b" providerId="AD" clId="Web-{C339FC03-0ECB-E957-2853-05FC776CE8F4}" dt="2019-01-10T22:39:20.868" v="1363"/>
          <ac:spMkLst>
            <pc:docMk/>
            <pc:sldMk cId="3747642149" sldId="269"/>
            <ac:spMk id="9" creationId="{56FAD044-158D-415B-AA15-0A79A7BB3718}"/>
          </ac:spMkLst>
        </pc:spChg>
        <pc:picChg chg="del">
          <ac:chgData name="Ian Matthews" userId="S::imatthews@urtech.ca::209910ac-b34e-47ef-a6d0-99727a936f4b" providerId="AD" clId="Web-{C339FC03-0ECB-E957-2853-05FC776CE8F4}" dt="2019-01-10T22:39:20.806" v="1362"/>
          <ac:picMkLst>
            <pc:docMk/>
            <pc:sldMk cId="3747642149" sldId="269"/>
            <ac:picMk id="7" creationId="{A4BA6285-5E0A-45AB-8393-A652503B81D3}"/>
          </ac:picMkLst>
        </pc:picChg>
        <pc:picChg chg="add mod">
          <ac:chgData name="Ian Matthews" userId="S::imatthews@urtech.ca::209910ac-b34e-47ef-a6d0-99727a936f4b" providerId="AD" clId="Web-{C339FC03-0ECB-E957-2853-05FC776CE8F4}" dt="2019-01-10T22:55:57.224" v="1462" actId="14100"/>
          <ac:picMkLst>
            <pc:docMk/>
            <pc:sldMk cId="3747642149" sldId="269"/>
            <ac:picMk id="8" creationId="{576940B5-B125-4ACF-A5F4-FDEAF79B1999}"/>
          </ac:picMkLst>
        </pc:picChg>
        <pc:picChg chg="del">
          <ac:chgData name="Ian Matthews" userId="S::imatthews@urtech.ca::209910ac-b34e-47ef-a6d0-99727a936f4b" providerId="AD" clId="Web-{C339FC03-0ECB-E957-2853-05FC776CE8F4}" dt="2019-01-10T22:39:20.806" v="1361"/>
          <ac:picMkLst>
            <pc:docMk/>
            <pc:sldMk cId="3747642149" sldId="269"/>
            <ac:picMk id="10" creationId="{4B94A8CF-F7ED-4E61-847C-53DB5755192C}"/>
          </ac:picMkLst>
        </pc:picChg>
        <pc:picChg chg="del">
          <ac:chgData name="Ian Matthews" userId="S::imatthews@urtech.ca::209910ac-b34e-47ef-a6d0-99727a936f4b" providerId="AD" clId="Web-{C339FC03-0ECB-E957-2853-05FC776CE8F4}" dt="2019-01-10T22:39:20.806" v="1360"/>
          <ac:picMkLst>
            <pc:docMk/>
            <pc:sldMk cId="3747642149" sldId="269"/>
            <ac:picMk id="13" creationId="{823C5038-2FE7-4222-B8FD-A88225EC8DE6}"/>
          </ac:picMkLst>
        </pc:picChg>
      </pc:sldChg>
      <pc:sldChg chg="addSp delSp modSp add replId modNotes">
        <pc:chgData name="Ian Matthews" userId="S::imatthews@urtech.ca::209910ac-b34e-47ef-a6d0-99727a936f4b" providerId="AD" clId="Web-{C339FC03-0ECB-E957-2853-05FC776CE8F4}" dt="2019-01-10T23:39:33.653" v="1633"/>
        <pc:sldMkLst>
          <pc:docMk/>
          <pc:sldMk cId="3343454412" sldId="270"/>
        </pc:sldMkLst>
        <pc:spChg chg="add mod">
          <ac:chgData name="Ian Matthews" userId="S::imatthews@urtech.ca::209910ac-b34e-47ef-a6d0-99727a936f4b" providerId="AD" clId="Web-{C339FC03-0ECB-E957-2853-05FC776CE8F4}" dt="2019-01-10T23:30:49.343" v="1541" actId="1076"/>
          <ac:spMkLst>
            <pc:docMk/>
            <pc:sldMk cId="3343454412" sldId="270"/>
            <ac:spMk id="15" creationId="{1BB110EA-E343-42D3-BA7D-490CE498A37A}"/>
          </ac:spMkLst>
        </pc:spChg>
        <pc:picChg chg="del">
          <ac:chgData name="Ian Matthews" userId="S::imatthews@urtech.ca::209910ac-b34e-47ef-a6d0-99727a936f4b" providerId="AD" clId="Web-{C339FC03-0ECB-E957-2853-05FC776CE8F4}" dt="2019-01-10T23:00:52.770" v="1467"/>
          <ac:picMkLst>
            <pc:docMk/>
            <pc:sldMk cId="3343454412" sldId="270"/>
            <ac:picMk id="3" creationId="{9763B7A5-56FF-4627-9C11-82309A03A652}"/>
          </ac:picMkLst>
        </pc:picChg>
        <pc:picChg chg="add del mod">
          <ac:chgData name="Ian Matthews" userId="S::imatthews@urtech.ca::209910ac-b34e-47ef-a6d0-99727a936f4b" providerId="AD" clId="Web-{C339FC03-0ECB-E957-2853-05FC776CE8F4}" dt="2019-01-10T23:24:38.641" v="1472"/>
          <ac:picMkLst>
            <pc:docMk/>
            <pc:sldMk cId="3343454412" sldId="270"/>
            <ac:picMk id="4" creationId="{2B1C3E95-A017-481C-B61E-750B19B9C1EA}"/>
          </ac:picMkLst>
        </pc:picChg>
        <pc:picChg chg="add mod">
          <ac:chgData name="Ian Matthews" userId="S::imatthews@urtech.ca::209910ac-b34e-47ef-a6d0-99727a936f4b" providerId="AD" clId="Web-{C339FC03-0ECB-E957-2853-05FC776CE8F4}" dt="2019-01-10T23:25:28.078" v="1477" actId="14100"/>
          <ac:picMkLst>
            <pc:docMk/>
            <pc:sldMk cId="3343454412" sldId="270"/>
            <ac:picMk id="6" creationId="{B6A29E13-5ADB-4FDC-9A55-79B5C9A1BC64}"/>
          </ac:picMkLst>
        </pc:picChg>
        <pc:picChg chg="del">
          <ac:chgData name="Ian Matthews" userId="S::imatthews@urtech.ca::209910ac-b34e-47ef-a6d0-99727a936f4b" providerId="AD" clId="Web-{C339FC03-0ECB-E957-2853-05FC776CE8F4}" dt="2019-01-10T22:57:56.239" v="1465"/>
          <ac:picMkLst>
            <pc:docMk/>
            <pc:sldMk cId="3343454412" sldId="270"/>
            <ac:picMk id="8" creationId="{576940B5-B125-4ACF-A5F4-FDEAF79B1999}"/>
          </ac:picMkLst>
        </pc:picChg>
        <pc:picChg chg="add">
          <ac:chgData name="Ian Matthews" userId="S::imatthews@urtech.ca::209910ac-b34e-47ef-a6d0-99727a936f4b" providerId="AD" clId="Web-{C339FC03-0ECB-E957-2853-05FC776CE8F4}" dt="2019-01-10T23:25:18.422" v="1475"/>
          <ac:picMkLst>
            <pc:docMk/>
            <pc:sldMk cId="3343454412" sldId="270"/>
            <ac:picMk id="9" creationId="{0FB9B1A3-BE45-495E-A61B-860766F017AF}"/>
          </ac:picMkLst>
        </pc:picChg>
        <pc:picChg chg="add del mod">
          <ac:chgData name="Ian Matthews" userId="S::imatthews@urtech.ca::209910ac-b34e-47ef-a6d0-99727a936f4b" providerId="AD" clId="Web-{C339FC03-0ECB-E957-2853-05FC776CE8F4}" dt="2019-01-10T23:26:03.093" v="1480"/>
          <ac:picMkLst>
            <pc:docMk/>
            <pc:sldMk cId="3343454412" sldId="270"/>
            <ac:picMk id="10" creationId="{711E3FF6-3A29-4C9F-8039-93C281360FD5}"/>
          </ac:picMkLst>
        </pc:picChg>
        <pc:picChg chg="add del mod">
          <ac:chgData name="Ian Matthews" userId="S::imatthews@urtech.ca::209910ac-b34e-47ef-a6d0-99727a936f4b" providerId="AD" clId="Web-{C339FC03-0ECB-E957-2853-05FC776CE8F4}" dt="2019-01-10T23:36:30.107" v="1607"/>
          <ac:picMkLst>
            <pc:docMk/>
            <pc:sldMk cId="3343454412" sldId="270"/>
            <ac:picMk id="16" creationId="{24FAC562-642F-49A1-910D-0C4EFD933FA2}"/>
          </ac:picMkLst>
        </pc:picChg>
        <pc:picChg chg="add mod">
          <ac:chgData name="Ian Matthews" userId="S::imatthews@urtech.ca::209910ac-b34e-47ef-a6d0-99727a936f4b" providerId="AD" clId="Web-{C339FC03-0ECB-E957-2853-05FC776CE8F4}" dt="2019-01-10T23:36:56.701" v="1612" actId="14100"/>
          <ac:picMkLst>
            <pc:docMk/>
            <pc:sldMk cId="3343454412" sldId="270"/>
            <ac:picMk id="18" creationId="{5F1DE54F-8380-47E5-B7B7-1BB922A670E8}"/>
          </ac:picMkLst>
        </pc:picChg>
      </pc:sldChg>
      <pc:sldChg chg="modSp add replId modNotes">
        <pc:chgData name="Ian Matthews" userId="S::imatthews@urtech.ca::209910ac-b34e-47ef-a6d0-99727a936f4b" providerId="AD" clId="Web-{C339FC03-0ECB-E957-2853-05FC776CE8F4}" dt="2019-01-11T00:04:03.133" v="2107"/>
        <pc:sldMkLst>
          <pc:docMk/>
          <pc:sldMk cId="1732409360" sldId="271"/>
        </pc:sldMkLst>
        <pc:spChg chg="mod">
          <ac:chgData name="Ian Matthews" userId="S::imatthews@urtech.ca::209910ac-b34e-47ef-a6d0-99727a936f4b" providerId="AD" clId="Web-{C339FC03-0ECB-E957-2853-05FC776CE8F4}" dt="2019-01-10T23:40:50.763" v="1637" actId="20577"/>
          <ac:spMkLst>
            <pc:docMk/>
            <pc:sldMk cId="1732409360" sldId="271"/>
            <ac:spMk id="2" creationId="{27258FFF-4003-4DE7-B610-6B445B034B3E}"/>
          </ac:spMkLst>
        </pc:spChg>
      </pc:sldChg>
      <pc:sldChg chg="addSp delSp modSp add replId modNotes">
        <pc:chgData name="Ian Matthews" userId="S::imatthews@urtech.ca::209910ac-b34e-47ef-a6d0-99727a936f4b" providerId="AD" clId="Web-{C339FC03-0ECB-E957-2853-05FC776CE8F4}" dt="2019-01-10T23:58:00.259" v="2010"/>
        <pc:sldMkLst>
          <pc:docMk/>
          <pc:sldMk cId="3227827812" sldId="273"/>
        </pc:sldMkLst>
        <pc:spChg chg="add mod">
          <ac:chgData name="Ian Matthews" userId="S::imatthews@urtech.ca::209910ac-b34e-47ef-a6d0-99727a936f4b" providerId="AD" clId="Web-{C339FC03-0ECB-E957-2853-05FC776CE8F4}" dt="2019-01-10T23:56:15.463" v="1974" actId="20577"/>
          <ac:spMkLst>
            <pc:docMk/>
            <pc:sldMk cId="3227827812" sldId="273"/>
            <ac:spMk id="13" creationId="{2037CE35-55B7-48C6-9F95-3C702A702A6B}"/>
          </ac:spMkLst>
        </pc:spChg>
        <pc:spChg chg="mod">
          <ac:chgData name="Ian Matthews" userId="S::imatthews@urtech.ca::209910ac-b34e-47ef-a6d0-99727a936f4b" providerId="AD" clId="Web-{C339FC03-0ECB-E957-2853-05FC776CE8F4}" dt="2019-01-10T23:53:28.291" v="1951" actId="1076"/>
          <ac:spMkLst>
            <pc:docMk/>
            <pc:sldMk cId="3227827812" sldId="273"/>
            <ac:spMk id="15" creationId="{1BB110EA-E343-42D3-BA7D-490CE498A37A}"/>
          </ac:spMkLst>
        </pc:spChg>
        <pc:picChg chg="add mod">
          <ac:chgData name="Ian Matthews" userId="S::imatthews@urtech.ca::209910ac-b34e-47ef-a6d0-99727a936f4b" providerId="AD" clId="Web-{C339FC03-0ECB-E957-2853-05FC776CE8F4}" dt="2019-01-10T23:53:36.260" v="1954" actId="1076"/>
          <ac:picMkLst>
            <pc:docMk/>
            <pc:sldMk cId="3227827812" sldId="273"/>
            <ac:picMk id="3" creationId="{9454EE95-4A80-4E67-9D08-1A35CCC19CBF}"/>
          </ac:picMkLst>
        </pc:picChg>
        <pc:picChg chg="add mod">
          <ac:chgData name="Ian Matthews" userId="S::imatthews@urtech.ca::209910ac-b34e-47ef-a6d0-99727a936f4b" providerId="AD" clId="Web-{C339FC03-0ECB-E957-2853-05FC776CE8F4}" dt="2019-01-10T23:55:44.807" v="1961" actId="1076"/>
          <ac:picMkLst>
            <pc:docMk/>
            <pc:sldMk cId="3227827812" sldId="273"/>
            <ac:picMk id="5" creationId="{D38D7D6F-D546-4956-B30F-D688A8CB30AF}"/>
          </ac:picMkLst>
        </pc:picChg>
        <pc:picChg chg="del">
          <ac:chgData name="Ian Matthews" userId="S::imatthews@urtech.ca::209910ac-b34e-47ef-a6d0-99727a936f4b" providerId="AD" clId="Web-{C339FC03-0ECB-E957-2853-05FC776CE8F4}" dt="2019-01-10T23:50:49.589" v="1877"/>
          <ac:picMkLst>
            <pc:docMk/>
            <pc:sldMk cId="3227827812" sldId="273"/>
            <ac:picMk id="6" creationId="{B6A29E13-5ADB-4FDC-9A55-79B5C9A1BC64}"/>
          </ac:picMkLst>
        </pc:picChg>
        <pc:picChg chg="del">
          <ac:chgData name="Ian Matthews" userId="S::imatthews@urtech.ca::209910ac-b34e-47ef-a6d0-99727a936f4b" providerId="AD" clId="Web-{C339FC03-0ECB-E957-2853-05FC776CE8F4}" dt="2019-01-10T23:50:42.339" v="1875"/>
          <ac:picMkLst>
            <pc:docMk/>
            <pc:sldMk cId="3227827812" sldId="273"/>
            <ac:picMk id="18" creationId="{5F1DE54F-8380-47E5-B7B7-1BB922A670E8}"/>
          </ac:picMkLst>
        </pc:picChg>
      </pc:sldChg>
      <pc:sldChg chg="addSp delSp modSp add replId modNotes">
        <pc:chgData name="Ian Matthews" userId="S::imatthews@urtech.ca::209910ac-b34e-47ef-a6d0-99727a936f4b" providerId="AD" clId="Web-{C339FC03-0ECB-E957-2853-05FC776CE8F4}" dt="2019-01-11T00:03:26.102" v="2099"/>
        <pc:sldMkLst>
          <pc:docMk/>
          <pc:sldMk cId="2852392394" sldId="274"/>
        </pc:sldMkLst>
        <pc:spChg chg="add mod">
          <ac:chgData name="Ian Matthews" userId="S::imatthews@urtech.ca::209910ac-b34e-47ef-a6d0-99727a936f4b" providerId="AD" clId="Web-{C339FC03-0ECB-E957-2853-05FC776CE8F4}" dt="2019-01-11T00:01:38.337" v="2036" actId="1076"/>
          <ac:spMkLst>
            <pc:docMk/>
            <pc:sldMk cId="2852392394" sldId="274"/>
            <ac:spMk id="7" creationId="{55CCD9D8-E288-4AD8-9FE1-9C37FCC77F26}"/>
          </ac:spMkLst>
        </pc:spChg>
        <pc:spChg chg="del">
          <ac:chgData name="Ian Matthews" userId="S::imatthews@urtech.ca::209910ac-b34e-47ef-a6d0-99727a936f4b" providerId="AD" clId="Web-{C339FC03-0ECB-E957-2853-05FC776CE8F4}" dt="2019-01-10T23:59:27.962" v="2013"/>
          <ac:spMkLst>
            <pc:docMk/>
            <pc:sldMk cId="2852392394" sldId="274"/>
            <ac:spMk id="13" creationId="{2037CE35-55B7-48C6-9F95-3C702A702A6B}"/>
          </ac:spMkLst>
        </pc:spChg>
        <pc:spChg chg="del">
          <ac:chgData name="Ian Matthews" userId="S::imatthews@urtech.ca::209910ac-b34e-47ef-a6d0-99727a936f4b" providerId="AD" clId="Web-{C339FC03-0ECB-E957-2853-05FC776CE8F4}" dt="2019-01-10T23:59:30.134" v="2015"/>
          <ac:spMkLst>
            <pc:docMk/>
            <pc:sldMk cId="2852392394" sldId="274"/>
            <ac:spMk id="15" creationId="{1BB110EA-E343-42D3-BA7D-490CE498A37A}"/>
          </ac:spMkLst>
        </pc:spChg>
        <pc:picChg chg="del">
          <ac:chgData name="Ian Matthews" userId="S::imatthews@urtech.ca::209910ac-b34e-47ef-a6d0-99727a936f4b" providerId="AD" clId="Web-{C339FC03-0ECB-E957-2853-05FC776CE8F4}" dt="2019-01-10T23:59:28.462" v="2014"/>
          <ac:picMkLst>
            <pc:docMk/>
            <pc:sldMk cId="2852392394" sldId="274"/>
            <ac:picMk id="3" creationId="{9454EE95-4A80-4E67-9D08-1A35CCC19CBF}"/>
          </ac:picMkLst>
        </pc:picChg>
        <pc:picChg chg="add mod">
          <ac:chgData name="Ian Matthews" userId="S::imatthews@urtech.ca::209910ac-b34e-47ef-a6d0-99727a936f4b" providerId="AD" clId="Web-{C339FC03-0ECB-E957-2853-05FC776CE8F4}" dt="2019-01-11T00:00:53.852" v="2021" actId="14100"/>
          <ac:picMkLst>
            <pc:docMk/>
            <pc:sldMk cId="2852392394" sldId="274"/>
            <ac:picMk id="4" creationId="{2FD4B4F0-6598-4981-BFB3-BA1A3B360D2D}"/>
          </ac:picMkLst>
        </pc:picChg>
        <pc:picChg chg="del">
          <ac:chgData name="Ian Matthews" userId="S::imatthews@urtech.ca::209910ac-b34e-47ef-a6d0-99727a936f4b" providerId="AD" clId="Web-{C339FC03-0ECB-E957-2853-05FC776CE8F4}" dt="2019-01-10T23:59:25.884" v="2012"/>
          <ac:picMkLst>
            <pc:docMk/>
            <pc:sldMk cId="2852392394" sldId="274"/>
            <ac:picMk id="5" creationId="{D38D7D6F-D546-4956-B30F-D688A8CB30AF}"/>
          </ac:picMkLst>
        </pc:picChg>
      </pc:sldChg>
    </pc:docChg>
  </pc:docChgLst>
  <pc:docChgLst>
    <pc:chgData name="Ian Matthews" userId="S::imatthews@urtech.ca::209910ac-b34e-47ef-a6d0-99727a936f4b" providerId="AD" clId="Web-{030F998F-4F64-BEDE-32BB-1E5F947EC878}"/>
    <pc:docChg chg="addSld modSld sldOrd">
      <pc:chgData name="Ian Matthews" userId="S::imatthews@urtech.ca::209910ac-b34e-47ef-a6d0-99727a936f4b" providerId="AD" clId="Web-{030F998F-4F64-BEDE-32BB-1E5F947EC878}" dt="2019-01-14T21:42:18.310" v="1443"/>
      <pc:docMkLst>
        <pc:docMk/>
      </pc:docMkLst>
      <pc:sldChg chg="ord addAnim modAnim">
        <pc:chgData name="Ian Matthews" userId="S::imatthews@urtech.ca::209910ac-b34e-47ef-a6d0-99727a936f4b" providerId="AD" clId="Web-{030F998F-4F64-BEDE-32BB-1E5F947EC878}" dt="2019-01-14T21:42:18.310" v="1443"/>
        <pc:sldMkLst>
          <pc:docMk/>
          <pc:sldMk cId="1777419026" sldId="257"/>
        </pc:sldMkLst>
      </pc:sldChg>
      <pc:sldChg chg="addSp delSp modSp addAnim modAnim modNotes">
        <pc:chgData name="Ian Matthews" userId="S::imatthews@urtech.ca::209910ac-b34e-47ef-a6d0-99727a936f4b" providerId="AD" clId="Web-{030F998F-4F64-BEDE-32BB-1E5F947EC878}" dt="2019-01-14T21:41:16.339" v="1421"/>
        <pc:sldMkLst>
          <pc:docMk/>
          <pc:sldMk cId="394501751" sldId="261"/>
        </pc:sldMkLst>
        <pc:spChg chg="mod">
          <ac:chgData name="Ian Matthews" userId="S::imatthews@urtech.ca::209910ac-b34e-47ef-a6d0-99727a936f4b" providerId="AD" clId="Web-{030F998F-4F64-BEDE-32BB-1E5F947EC878}" dt="2019-01-14T18:48:56.418" v="36" actId="20577"/>
          <ac:spMkLst>
            <pc:docMk/>
            <pc:sldMk cId="394501751" sldId="261"/>
            <ac:spMk id="2" creationId="{27258FFF-4003-4DE7-B610-6B445B034B3E}"/>
          </ac:spMkLst>
        </pc:spChg>
        <pc:picChg chg="del">
          <ac:chgData name="Ian Matthews" userId="S::imatthews@urtech.ca::209910ac-b34e-47ef-a6d0-99727a936f4b" providerId="AD" clId="Web-{030F998F-4F64-BEDE-32BB-1E5F947EC878}" dt="2019-01-14T18:40:56.745" v="9"/>
          <ac:picMkLst>
            <pc:docMk/>
            <pc:sldMk cId="394501751" sldId="261"/>
            <ac:picMk id="3" creationId="{5F67254B-67E1-4CAC-8212-67D5BF255F4F}"/>
          </ac:picMkLst>
        </pc:picChg>
        <pc:picChg chg="add mod">
          <ac:chgData name="Ian Matthews" userId="S::imatthews@urtech.ca::209910ac-b34e-47ef-a6d0-99727a936f4b" providerId="AD" clId="Web-{030F998F-4F64-BEDE-32BB-1E5F947EC878}" dt="2019-01-14T21:31:53.162" v="1130" actId="1076"/>
          <ac:picMkLst>
            <pc:docMk/>
            <pc:sldMk cId="394501751" sldId="261"/>
            <ac:picMk id="3" creationId="{A53CAD72-8DF8-411F-ADAF-E4D9DB48839C}"/>
          </ac:picMkLst>
        </pc:picChg>
        <pc:picChg chg="add del mod">
          <ac:chgData name="Ian Matthews" userId="S::imatthews@urtech.ca::209910ac-b34e-47ef-a6d0-99727a936f4b" providerId="AD" clId="Web-{030F998F-4F64-BEDE-32BB-1E5F947EC878}" dt="2019-01-14T18:46:25.417" v="21"/>
          <ac:picMkLst>
            <pc:docMk/>
            <pc:sldMk cId="394501751" sldId="261"/>
            <ac:picMk id="4" creationId="{CC0B8C41-D912-4420-B203-B4EDACE17073}"/>
          </ac:picMkLst>
        </pc:picChg>
        <pc:picChg chg="del mod">
          <ac:chgData name="Ian Matthews" userId="S::imatthews@urtech.ca::209910ac-b34e-47ef-a6d0-99727a936f4b" providerId="AD" clId="Web-{030F998F-4F64-BEDE-32BB-1E5F947EC878}" dt="2019-01-14T18:40:30.323" v="2"/>
          <ac:picMkLst>
            <pc:docMk/>
            <pc:sldMk cId="394501751" sldId="261"/>
            <ac:picMk id="6" creationId="{4CC68FE6-B7E0-4425-B508-9D257C488505}"/>
          </ac:picMkLst>
        </pc:picChg>
        <pc:picChg chg="add mod modCrop">
          <ac:chgData name="Ian Matthews" userId="S::imatthews@urtech.ca::209910ac-b34e-47ef-a6d0-99727a936f4b" providerId="AD" clId="Web-{030F998F-4F64-BEDE-32BB-1E5F947EC878}" dt="2019-01-14T18:47:22.199" v="32" actId="14100"/>
          <ac:picMkLst>
            <pc:docMk/>
            <pc:sldMk cId="394501751" sldId="261"/>
            <ac:picMk id="7" creationId="{D9918E8D-1D3C-43D2-AB99-4C07A501BD69}"/>
          </ac:picMkLst>
        </pc:picChg>
        <pc:picChg chg="add del mod">
          <ac:chgData name="Ian Matthews" userId="S::imatthews@urtech.ca::209910ac-b34e-47ef-a6d0-99727a936f4b" providerId="AD" clId="Web-{030F998F-4F64-BEDE-32BB-1E5F947EC878}" dt="2019-01-14T19:08:21.499" v="420"/>
          <ac:picMkLst>
            <pc:docMk/>
            <pc:sldMk cId="394501751" sldId="261"/>
            <ac:picMk id="10" creationId="{2E5D97DE-960F-4E49-A297-F6FCD4D36DCA}"/>
          </ac:picMkLst>
        </pc:picChg>
        <pc:picChg chg="add mod">
          <ac:chgData name="Ian Matthews" userId="S::imatthews@urtech.ca::209910ac-b34e-47ef-a6d0-99727a936f4b" providerId="AD" clId="Web-{030F998F-4F64-BEDE-32BB-1E5F947EC878}" dt="2019-01-14T19:06:31.748" v="385" actId="14100"/>
          <ac:picMkLst>
            <pc:docMk/>
            <pc:sldMk cId="394501751" sldId="261"/>
            <ac:picMk id="13" creationId="{BEAE4A18-B9AC-4FFF-AA44-4A3E57E527D8}"/>
          </ac:picMkLst>
        </pc:picChg>
        <pc:picChg chg="add mod">
          <ac:chgData name="Ian Matthews" userId="S::imatthews@urtech.ca::209910ac-b34e-47ef-a6d0-99727a936f4b" providerId="AD" clId="Web-{030F998F-4F64-BEDE-32BB-1E5F947EC878}" dt="2019-01-14T21:30:28.347" v="1110" actId="1076"/>
          <ac:picMkLst>
            <pc:docMk/>
            <pc:sldMk cId="394501751" sldId="261"/>
            <ac:picMk id="16" creationId="{52A9E02E-46FD-4140-917C-923849FACB18}"/>
          </ac:picMkLst>
        </pc:picChg>
      </pc:sldChg>
      <pc:sldChg chg="add replId addAnim modAnim modNotes">
        <pc:chgData name="Ian Matthews" userId="S::imatthews@urtech.ca::209910ac-b34e-47ef-a6d0-99727a936f4b" providerId="AD" clId="Web-{030F998F-4F64-BEDE-32BB-1E5F947EC878}" dt="2019-01-14T21:41:59.762" v="1434"/>
        <pc:sldMkLst>
          <pc:docMk/>
          <pc:sldMk cId="3544370394" sldId="2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56A96-EED6-436A-BFB2-206C9FD89CC0}"/>
              </a:ext>
            </a:extLst>
          </p:cNvPr>
          <p:cNvSpPr>
            <a:spLocks noGrp="1"/>
          </p:cNvSpPr>
          <p:nvPr>
            <p:ph type="hdr" sz="quarter"/>
          </p:nvPr>
        </p:nvSpPr>
        <p:spPr>
          <a:xfrm>
            <a:off x="0" y="0"/>
            <a:ext cx="2971800" cy="207963"/>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0588C515-B858-4A68-BE04-8F04BF1BBF9C}"/>
              </a:ext>
            </a:extLst>
          </p:cNvPr>
          <p:cNvSpPr>
            <a:spLocks noGrp="1"/>
          </p:cNvSpPr>
          <p:nvPr>
            <p:ph type="dt" sz="quarter" idx="1"/>
          </p:nvPr>
        </p:nvSpPr>
        <p:spPr>
          <a:xfrm>
            <a:off x="3884613" y="0"/>
            <a:ext cx="2971800" cy="207963"/>
          </a:xfrm>
          <a:prstGeom prst="rect">
            <a:avLst/>
          </a:prstGeom>
        </p:spPr>
        <p:txBody>
          <a:bodyPr vert="horz" lIns="91440" tIns="45720" rIns="91440" bIns="45720" rtlCol="0"/>
          <a:lstStyle>
            <a:lvl1pPr algn="r">
              <a:defRPr sz="1200"/>
            </a:lvl1pPr>
          </a:lstStyle>
          <a:p>
            <a:fld id="{969FF3AA-9B25-4E8D-909A-EB5F2009313F}" type="datetimeFigureOut">
              <a:rPr lang="en-CA" smtClean="0"/>
              <a:t>2019-01-15</a:t>
            </a:fld>
            <a:endParaRPr lang="en-CA"/>
          </a:p>
        </p:txBody>
      </p:sp>
      <p:sp>
        <p:nvSpPr>
          <p:cNvPr id="4" name="Footer Placeholder 3">
            <a:extLst>
              <a:ext uri="{FF2B5EF4-FFF2-40B4-BE49-F238E27FC236}">
                <a16:creationId xmlns:a16="http://schemas.microsoft.com/office/drawing/2014/main" id="{4731807F-9B9E-411A-BA64-9271FC5A3A56}"/>
              </a:ext>
            </a:extLst>
          </p:cNvPr>
          <p:cNvSpPr>
            <a:spLocks noGrp="1"/>
          </p:cNvSpPr>
          <p:nvPr>
            <p:ph type="ftr" sz="quarter" idx="2"/>
          </p:nvPr>
        </p:nvSpPr>
        <p:spPr>
          <a:xfrm>
            <a:off x="0" y="3944938"/>
            <a:ext cx="2971800" cy="207962"/>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17062C5-DA30-452C-A4BF-7957AF9489A6}"/>
              </a:ext>
            </a:extLst>
          </p:cNvPr>
          <p:cNvSpPr>
            <a:spLocks noGrp="1"/>
          </p:cNvSpPr>
          <p:nvPr>
            <p:ph type="sldNum" sz="quarter" idx="3"/>
          </p:nvPr>
        </p:nvSpPr>
        <p:spPr>
          <a:xfrm>
            <a:off x="3884613" y="3944938"/>
            <a:ext cx="2971800" cy="207962"/>
          </a:xfrm>
          <a:prstGeom prst="rect">
            <a:avLst/>
          </a:prstGeom>
        </p:spPr>
        <p:txBody>
          <a:bodyPr vert="horz" lIns="91440" tIns="45720" rIns="91440" bIns="45720" rtlCol="0" anchor="b"/>
          <a:lstStyle>
            <a:lvl1pPr algn="r">
              <a:defRPr sz="1200"/>
            </a:lvl1pPr>
          </a:lstStyle>
          <a:p>
            <a:fld id="{952CFEEB-1D57-44FD-9E30-5927FF6E24B6}" type="slidenum">
              <a:rPr lang="en-CA" smtClean="0"/>
              <a:t>‹#›</a:t>
            </a:fld>
            <a:endParaRPr lang="en-CA" dirty="0"/>
          </a:p>
        </p:txBody>
      </p:sp>
    </p:spTree>
    <p:extLst>
      <p:ext uri="{BB962C8B-B14F-4D97-AF65-F5344CB8AC3E}">
        <p14:creationId xmlns:p14="http://schemas.microsoft.com/office/powerpoint/2010/main" val="1958465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2E12B-BD3F-4932-9EC6-F9192C460911}" type="datetimeFigureOut">
              <a:rPr lang="en-US"/>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C8538-9601-4A6E-B471-328F2AF99C0E}" type="slidenum">
              <a:rPr lang="en-US"/>
              <a:t>‹#›</a:t>
            </a:fld>
            <a:endParaRPr lang="en-US"/>
          </a:p>
        </p:txBody>
      </p:sp>
    </p:spTree>
    <p:extLst>
      <p:ext uri="{BB962C8B-B14F-4D97-AF65-F5344CB8AC3E}">
        <p14:creationId xmlns:p14="http://schemas.microsoft.com/office/powerpoint/2010/main" val="422236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tc.gov/enforcement/rules/rulemaking-regulatory-reform-proceedings/fair-credit-reporting-ac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06C8538-9601-4A6E-B471-328F2AF99C0E}" type="slidenum">
              <a:rPr lang="en-US" smtClean="0"/>
              <a:t>1</a:t>
            </a:fld>
            <a:endParaRPr lang="en-US"/>
          </a:p>
        </p:txBody>
      </p:sp>
    </p:spTree>
    <p:extLst>
      <p:ext uri="{BB962C8B-B14F-4D97-AF65-F5344CB8AC3E}">
        <p14:creationId xmlns:p14="http://schemas.microsoft.com/office/powerpoint/2010/main" val="76774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cs typeface="Calibri"/>
              </a:rPr>
              <a:t>Enough of the; gees hackers are good, you don’t stand a chance.</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You do stand a chance and you can protect yourself.</a:t>
            </a:r>
          </a:p>
          <a:p>
            <a:pPr marL="228600" lvl="1">
              <a:lnSpc>
                <a:spcPct val="90000"/>
              </a:lnSpc>
              <a:spcBef>
                <a:spcPts val="1000"/>
              </a:spcBef>
            </a:pPr>
            <a:endParaRPr lang="en-US" dirty="0">
              <a:cs typeface="Calibri"/>
            </a:endParaRPr>
          </a:p>
          <a:p>
            <a:pPr marL="228600" lvl="1">
              <a:lnSpc>
                <a:spcPct val="90000"/>
              </a:lnSpc>
              <a:spcBef>
                <a:spcPts val="1000"/>
              </a:spcBef>
            </a:pPr>
            <a:r>
              <a:rPr lang="en-US" b="1" dirty="0">
                <a:cs typeface="Calibri"/>
              </a:rPr>
              <a:t>There is no single solution because the problem keeps expanding.</a:t>
            </a:r>
            <a:r>
              <a:rPr lang="en-US" dirty="0">
                <a:cs typeface="Calibri"/>
              </a:rPr>
              <a:t>  Whatever we come up with, attackers will get around it</a:t>
            </a:r>
          </a:p>
          <a:p>
            <a:pPr marL="228600" lvl="1">
              <a:lnSpc>
                <a:spcPct val="90000"/>
              </a:lnSpc>
              <a:spcBef>
                <a:spcPts val="1000"/>
              </a:spcBef>
            </a:pPr>
            <a:r>
              <a:rPr lang="en-US" dirty="0">
                <a:cs typeface="Calibri"/>
              </a:rPr>
              <a:t> </a:t>
            </a:r>
          </a:p>
          <a:p>
            <a:pPr marL="228600" lvl="1">
              <a:lnSpc>
                <a:spcPct val="90000"/>
              </a:lnSpc>
              <a:spcBef>
                <a:spcPts val="1000"/>
              </a:spcBef>
            </a:pPr>
            <a:r>
              <a:rPr lang="en-US" dirty="0">
                <a:cs typeface="Calibri"/>
              </a:rPr>
              <a:t>But there are lots of things you can and should do</a:t>
            </a:r>
          </a:p>
        </p:txBody>
      </p:sp>
      <p:sp>
        <p:nvSpPr>
          <p:cNvPr id="4" name="Slide Number Placeholder 3"/>
          <p:cNvSpPr>
            <a:spLocks noGrp="1"/>
          </p:cNvSpPr>
          <p:nvPr>
            <p:ph type="sldNum" sz="quarter" idx="5"/>
          </p:nvPr>
        </p:nvSpPr>
        <p:spPr/>
        <p:txBody>
          <a:bodyPr/>
          <a:lstStyle/>
          <a:p>
            <a:fld id="{706C8538-9601-4A6E-B471-328F2AF99C0E}" type="slidenum">
              <a:rPr lang="en-US"/>
              <a:t>10</a:t>
            </a:fld>
            <a:endParaRPr lang="en-US"/>
          </a:p>
        </p:txBody>
      </p:sp>
    </p:spTree>
    <p:extLst>
      <p:ext uri="{BB962C8B-B14F-4D97-AF65-F5344CB8AC3E}">
        <p14:creationId xmlns:p14="http://schemas.microsoft.com/office/powerpoint/2010/main" val="67497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cs typeface="Calibri"/>
              </a:rPr>
              <a:t>Lets start with the DON’Ts</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What you should NOT do:</a:t>
            </a:r>
          </a:p>
          <a:p>
            <a:pPr marL="228600" lvl="1">
              <a:lnSpc>
                <a:spcPct val="90000"/>
              </a:lnSpc>
              <a:spcBef>
                <a:spcPts val="1000"/>
              </a:spcBef>
            </a:pPr>
            <a:endParaRPr lang="en-US" dirty="0">
              <a:cs typeface="Calibri"/>
            </a:endParaRPr>
          </a:p>
          <a:p>
            <a:pPr lvl="1" indent="-228600">
              <a:lnSpc>
                <a:spcPct val="90000"/>
              </a:lnSpc>
              <a:spcBef>
                <a:spcPts val="1000"/>
              </a:spcBef>
              <a:buAutoNum type="arabicPeriod"/>
            </a:pPr>
            <a:r>
              <a:rPr lang="en-CA" dirty="0"/>
              <a:t>Do not use real details on social media or lesser accounts (I.e. you magazine subscription, your Gmail registration, your gym membership)  </a:t>
            </a:r>
            <a:endParaRPr lang="en-CA" dirty="0">
              <a:cs typeface="Calibri" panose="020F0502020204030204"/>
            </a:endParaRPr>
          </a:p>
          <a:p>
            <a:pPr lvl="2" indent="-228600">
              <a:lnSpc>
                <a:spcPct val="90000"/>
              </a:lnSpc>
              <a:spcBef>
                <a:spcPts val="1000"/>
              </a:spcBef>
              <a:buAutoNum type="arabicPeriod"/>
            </a:pPr>
            <a:r>
              <a:rPr lang="en-CA" dirty="0"/>
              <a:t>use what I call, NEAR INFORMATION</a:t>
            </a:r>
          </a:p>
          <a:p>
            <a:pPr lvl="3" indent="-228600">
              <a:lnSpc>
                <a:spcPct val="90000"/>
              </a:lnSpc>
              <a:spcBef>
                <a:spcPts val="1000"/>
              </a:spcBef>
              <a:buAutoNum type="arabicPeriod"/>
            </a:pPr>
            <a:r>
              <a:rPr lang="en-US" dirty="0"/>
              <a:t>My birthday is Sept 11 so I enter it as Sept 1st</a:t>
            </a:r>
          </a:p>
          <a:p>
            <a:pPr lvl="3" indent="-228600">
              <a:lnSpc>
                <a:spcPct val="90000"/>
              </a:lnSpc>
              <a:spcBef>
                <a:spcPts val="1000"/>
              </a:spcBef>
              <a:buAutoNum type="arabicPeriod"/>
            </a:pPr>
            <a:r>
              <a:rPr lang="en-US" dirty="0"/>
              <a:t>I live in Chestermere but register everything I can as Calgary</a:t>
            </a:r>
          </a:p>
          <a:p>
            <a:pPr lvl="4" indent="-228600">
              <a:lnSpc>
                <a:spcPct val="90000"/>
              </a:lnSpc>
              <a:spcBef>
                <a:spcPts val="1000"/>
              </a:spcBef>
              <a:buAutoNum type="arabicPeriod"/>
            </a:pPr>
            <a:r>
              <a:rPr lang="en-US" dirty="0"/>
              <a:t>Obviously does not work for shipping</a:t>
            </a:r>
            <a:br>
              <a:rPr lang="en-US" dirty="0">
                <a:cs typeface="Calibri"/>
              </a:rPr>
            </a:br>
            <a:endParaRPr lang="en-US" dirty="0">
              <a:cs typeface="Calibri"/>
            </a:endParaRPr>
          </a:p>
          <a:p>
            <a:pPr lvl="1" indent="-228600">
              <a:lnSpc>
                <a:spcPct val="90000"/>
              </a:lnSpc>
              <a:spcBef>
                <a:spcPts val="1000"/>
              </a:spcBef>
              <a:buAutoNum type="arabicPeriod"/>
            </a:pPr>
            <a:r>
              <a:rPr lang="en-US" dirty="0"/>
              <a:t>Don't take surveys online or on the phone</a:t>
            </a:r>
            <a:endParaRPr lang="en-CA" dirty="0"/>
          </a:p>
          <a:p>
            <a:pPr lvl="1" indent="-228600">
              <a:lnSpc>
                <a:spcPct val="90000"/>
              </a:lnSpc>
              <a:spcBef>
                <a:spcPts val="1000"/>
              </a:spcBef>
              <a:buAutoNum type="arabicPeriod"/>
            </a:pPr>
            <a:endParaRPr lang="en-CA" b="0" dirty="0">
              <a:cs typeface="Calibri"/>
            </a:endParaRPr>
          </a:p>
          <a:p>
            <a:pPr lvl="1" indent="-228600">
              <a:lnSpc>
                <a:spcPct val="90000"/>
              </a:lnSpc>
              <a:spcBef>
                <a:spcPts val="1000"/>
              </a:spcBef>
              <a:buAutoNum type="arabicPeriod"/>
            </a:pPr>
            <a:r>
              <a:rPr lang="en-US" b="0" dirty="0"/>
              <a:t>Shut Up - </a:t>
            </a:r>
            <a:r>
              <a:rPr lang="en-CA" b="0" dirty="0"/>
              <a:t>If you don't want your worse enemy to know something, don't post it</a:t>
            </a:r>
            <a:br>
              <a:rPr lang="en-CA" dirty="0">
                <a:cs typeface="Calibri"/>
              </a:rPr>
            </a:br>
            <a:endParaRPr lang="en-CA" dirty="0">
              <a:cs typeface="Calibri"/>
            </a:endParaRPr>
          </a:p>
          <a:p>
            <a:pPr lvl="1" indent="-228600">
              <a:lnSpc>
                <a:spcPct val="90000"/>
              </a:lnSpc>
              <a:spcBef>
                <a:spcPts val="1000"/>
              </a:spcBef>
              <a:buAutoNum type="arabicPeriod"/>
            </a:pPr>
            <a:r>
              <a:rPr lang="en-CA" b="1" dirty="0"/>
              <a:t>THIS IS THE BIG ONE - Do Not Click Links you are not expecting - Mouse over links and if you still think it might be real, go to the site in question by manually typing in the address or phoning the company </a:t>
            </a:r>
            <a:br>
              <a:rPr lang="en-CA" dirty="0">
                <a:cs typeface="Calibri"/>
              </a:rPr>
            </a:br>
            <a:endParaRPr lang="en-CA" dirty="0"/>
          </a:p>
          <a:p>
            <a:pPr lvl="1" indent="-228600">
              <a:lnSpc>
                <a:spcPct val="90000"/>
              </a:lnSpc>
              <a:spcBef>
                <a:spcPts val="1000"/>
              </a:spcBef>
              <a:buAutoNum type="arabicPeriod"/>
            </a:pPr>
            <a:r>
              <a:rPr lang="en-CA" dirty="0"/>
              <a:t>Do not believe calls from banks, tech companies, the Government or police</a:t>
            </a:r>
            <a:endParaRPr lang="en-CA" dirty="0">
              <a:cs typeface="Calibri" panose="020F0502020204030204"/>
            </a:endParaRPr>
          </a:p>
          <a:p>
            <a:pPr lvl="1">
              <a:buFont typeface="Arial"/>
              <a:buChar char="•"/>
            </a:pPr>
            <a:r>
              <a:rPr lang="en-CA" dirty="0"/>
              <a:t> call display fraud is easy to do but still new enough to impress people</a:t>
            </a:r>
          </a:p>
          <a:p>
            <a:pPr lvl="1">
              <a:buFont typeface="Arial"/>
              <a:buChar char="•"/>
            </a:pPr>
            <a:r>
              <a:rPr lang="en-CA" dirty="0"/>
              <a:t> if it is worth transferring money or legal stuff, it is worth driving or calling yourself</a:t>
            </a:r>
          </a:p>
          <a:p>
            <a:pPr lvl="1">
              <a:buFont typeface="Arial"/>
              <a:buChar char="•"/>
            </a:pPr>
            <a:endParaRPr lang="en-CA" dirty="0"/>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lang="en-CA" dirty="0"/>
              <a:t>Do not transfer money or information before you verify the issue is real </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lang="en-CA" dirty="0"/>
              <a:t>Call your bank, log into PayPal or </a:t>
            </a:r>
            <a:r>
              <a:rPr lang="en-CA" dirty="0" err="1"/>
              <a:t>Ebay</a:t>
            </a:r>
            <a:r>
              <a:rPr lang="en-CA" dirty="0"/>
              <a:t> or FedEx or even the CRA but DON’T CLICK THAT LINK!</a:t>
            </a:r>
            <a:br>
              <a:rPr lang="en-CA" dirty="0"/>
            </a:br>
            <a:endParaRPr lang="en-CA"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11</a:t>
            </a:fld>
            <a:endParaRPr lang="en-US"/>
          </a:p>
        </p:txBody>
      </p:sp>
    </p:spTree>
    <p:extLst>
      <p:ext uri="{BB962C8B-B14F-4D97-AF65-F5344CB8AC3E}">
        <p14:creationId xmlns:p14="http://schemas.microsoft.com/office/powerpoint/2010/main" val="156413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t>What to you should do:</a:t>
            </a:r>
          </a:p>
          <a:p>
            <a:pPr marL="228600" lvl="1" indent="0">
              <a:lnSpc>
                <a:spcPct val="90000"/>
              </a:lnSpc>
              <a:spcBef>
                <a:spcPts val="1000"/>
              </a:spcBef>
              <a:buFont typeface="+mj-lt"/>
              <a:buNone/>
            </a:pPr>
            <a:endParaRPr lang="en-US" dirty="0">
              <a:cs typeface="Calibri"/>
            </a:endParaRPr>
          </a:p>
          <a:p>
            <a:pPr marL="228600" lvl="1" indent="0">
              <a:lnSpc>
                <a:spcPct val="90000"/>
              </a:lnSpc>
              <a:spcBef>
                <a:spcPts val="1000"/>
              </a:spcBef>
              <a:buFont typeface="+mj-lt"/>
              <a:buNone/>
            </a:pPr>
            <a:r>
              <a:rPr lang="en-US" dirty="0">
                <a:cs typeface="Calibri"/>
              </a:rPr>
              <a:t>Short list of obvious stuff we all know but seldom do:</a:t>
            </a:r>
          </a:p>
          <a:p>
            <a:pPr marL="457200" lvl="1" indent="-228600">
              <a:lnSpc>
                <a:spcPct val="90000"/>
              </a:lnSpc>
              <a:spcBef>
                <a:spcPts val="1000"/>
              </a:spcBef>
              <a:buFont typeface="+mj-lt"/>
              <a:buAutoNum type="arabicPeriod"/>
            </a:pPr>
            <a:endParaRPr lang="en-US" dirty="0">
              <a:cs typeface="Calibri"/>
            </a:endParaRPr>
          </a:p>
          <a:p>
            <a:pPr marL="457200" lvl="1" indent="-228600">
              <a:lnSpc>
                <a:spcPct val="90000"/>
              </a:lnSpc>
              <a:spcBef>
                <a:spcPts val="1000"/>
              </a:spcBef>
              <a:buFont typeface="+mj-lt"/>
              <a:buAutoNum type="arabicPeriod"/>
            </a:pPr>
            <a:r>
              <a:rPr lang="en-US" dirty="0">
                <a:cs typeface="Calibri"/>
              </a:rPr>
              <a:t>Patch everything </a:t>
            </a:r>
          </a:p>
          <a:p>
            <a:pPr marL="914400" lvl="2" indent="-228600">
              <a:lnSpc>
                <a:spcPct val="90000"/>
              </a:lnSpc>
              <a:spcBef>
                <a:spcPts val="1000"/>
              </a:spcBef>
              <a:buFont typeface="+mj-lt"/>
              <a:buAutoNum type="arabicPeriod"/>
            </a:pPr>
            <a:r>
              <a:rPr lang="en-US" dirty="0">
                <a:cs typeface="Calibri"/>
              </a:rPr>
              <a:t>Computers are common sense but people with Apple products think they are safe when in fact they are the juicy targets. </a:t>
            </a:r>
          </a:p>
          <a:p>
            <a:pPr marL="914400" lvl="2" indent="-228600">
              <a:lnSpc>
                <a:spcPct val="90000"/>
              </a:lnSpc>
              <a:spcBef>
                <a:spcPts val="1000"/>
              </a:spcBef>
              <a:buFont typeface="+mj-lt"/>
              <a:buAutoNum type="arabicPeriod"/>
            </a:pPr>
            <a:r>
              <a:rPr lang="en-US" dirty="0">
                <a:cs typeface="Calibri"/>
              </a:rPr>
              <a:t>If you have an old cell that no longer gets constant updates, go buy a new one </a:t>
            </a:r>
          </a:p>
          <a:p>
            <a:pPr marL="457200" lvl="1" indent="-228600">
              <a:lnSpc>
                <a:spcPct val="90000"/>
              </a:lnSpc>
              <a:spcBef>
                <a:spcPts val="1000"/>
              </a:spcBef>
              <a:buFont typeface="+mj-lt"/>
              <a:buAutoNum type="arabicPeriod"/>
            </a:pPr>
            <a:endParaRPr lang="en-US" dirty="0">
              <a:cs typeface="Calibri"/>
            </a:endParaRPr>
          </a:p>
          <a:p>
            <a:pPr marL="457200" lvl="1" indent="-228600">
              <a:lnSpc>
                <a:spcPct val="90000"/>
              </a:lnSpc>
              <a:spcBef>
                <a:spcPts val="1000"/>
              </a:spcBef>
              <a:buFont typeface="+mj-lt"/>
              <a:buAutoNum type="arabicPeriod"/>
            </a:pPr>
            <a:r>
              <a:rPr lang="en-US" dirty="0">
                <a:cs typeface="Calibri"/>
              </a:rPr>
              <a:t> </a:t>
            </a:r>
            <a:r>
              <a:rPr lang="en-US" b="1" dirty="0">
                <a:cs typeface="Calibri"/>
              </a:rPr>
              <a:t>Backup your data and not in your house – use a service or push to the cloud</a:t>
            </a:r>
          </a:p>
          <a:p>
            <a:pPr marL="914400" lvl="2" indent="-228600">
              <a:lnSpc>
                <a:spcPct val="90000"/>
              </a:lnSpc>
              <a:spcBef>
                <a:spcPts val="1000"/>
              </a:spcBef>
              <a:buFont typeface="+mj-lt"/>
              <a:buAutoNum type="arabicPeriod"/>
            </a:pPr>
            <a:r>
              <a:rPr lang="en-US" dirty="0">
                <a:cs typeface="Calibri"/>
              </a:rPr>
              <a:t>Microsoft has an excellent OneDrive solution that clones your local data up to a TB – free with Office365</a:t>
            </a:r>
          </a:p>
          <a:p>
            <a:pPr marL="457200" lvl="1" indent="-228600">
              <a:lnSpc>
                <a:spcPct val="90000"/>
              </a:lnSpc>
              <a:spcBef>
                <a:spcPts val="1000"/>
              </a:spcBef>
              <a:buFont typeface="+mj-lt"/>
              <a:buAutoNum type="arabicPeriod"/>
            </a:pPr>
            <a:endParaRPr lang="en-US" dirty="0">
              <a:cs typeface="Calibri"/>
            </a:endParaRPr>
          </a:p>
          <a:p>
            <a:pPr marL="457200" lvl="1" indent="-228600">
              <a:lnSpc>
                <a:spcPct val="90000"/>
              </a:lnSpc>
              <a:spcBef>
                <a:spcPts val="1000"/>
              </a:spcBef>
              <a:buFont typeface="+mj-lt"/>
              <a:buAutoNum type="arabicPeriod"/>
            </a:pPr>
            <a:endParaRPr lang="en-US" dirty="0">
              <a:cs typeface="Calibri"/>
            </a:endParaRPr>
          </a:p>
          <a:p>
            <a:pPr marL="457200" lvl="1" indent="-228600">
              <a:lnSpc>
                <a:spcPct val="90000"/>
              </a:lnSpc>
              <a:spcBef>
                <a:spcPts val="1000"/>
              </a:spcBef>
              <a:buFont typeface="+mj-lt"/>
              <a:buAutoNum type="arabicPeriod"/>
            </a:pPr>
            <a:r>
              <a:rPr lang="en-US" dirty="0">
                <a:cs typeface="Calibri"/>
              </a:rPr>
              <a:t>Get an AV or Malware checker for your cell</a:t>
            </a:r>
          </a:p>
          <a:p>
            <a:pPr marL="914400" lvl="2" indent="-228600">
              <a:lnSpc>
                <a:spcPct val="90000"/>
              </a:lnSpc>
              <a:spcBef>
                <a:spcPts val="1000"/>
              </a:spcBef>
              <a:buFont typeface="+mj-lt"/>
              <a:buAutoNum type="arabicPeriod"/>
            </a:pPr>
            <a:r>
              <a:rPr lang="en-US" dirty="0">
                <a:cs typeface="Calibri"/>
              </a:rPr>
              <a:t>there are lots of free ones so there is no excuse</a:t>
            </a:r>
          </a:p>
          <a:p>
            <a:pPr marL="457200" lvl="1" indent="-228600">
              <a:lnSpc>
                <a:spcPct val="90000"/>
              </a:lnSpc>
              <a:spcBef>
                <a:spcPts val="1000"/>
              </a:spcBef>
              <a:buFont typeface="+mj-lt"/>
              <a:buAutoNum type="arabicPeriod"/>
            </a:pPr>
            <a:endParaRPr lang="en-US" dirty="0">
              <a:cs typeface="Calibri"/>
            </a:endParaRPr>
          </a:p>
          <a:p>
            <a:pPr marL="457200" lvl="1" indent="-228600">
              <a:lnSpc>
                <a:spcPct val="90000"/>
              </a:lnSpc>
              <a:spcBef>
                <a:spcPts val="1000"/>
              </a:spcBef>
              <a:buFont typeface="+mj-lt"/>
              <a:buAutoNum type="arabicPeriod"/>
            </a:pPr>
            <a:r>
              <a:rPr lang="en-US" dirty="0">
                <a:cs typeface="Calibri"/>
              </a:rPr>
              <a:t>Don’t install products from anywhere but the official apps store</a:t>
            </a: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12</a:t>
            </a:fld>
            <a:endParaRPr lang="en-US"/>
          </a:p>
        </p:txBody>
      </p:sp>
    </p:spTree>
    <p:extLst>
      <p:ext uri="{BB962C8B-B14F-4D97-AF65-F5344CB8AC3E}">
        <p14:creationId xmlns:p14="http://schemas.microsoft.com/office/powerpoint/2010/main" val="1599572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Password Tiering - this is the idea that you REUSE different passwords for different systems.  You will be told to keep completely separate passwords for each different system, but few do and you can avoid that complexity by using Tiering</a:t>
            </a:r>
          </a:p>
          <a:p>
            <a:pPr marL="228600" lvl="1">
              <a:lnSpc>
                <a:spcPct val="90000"/>
              </a:lnSpc>
              <a:spcBef>
                <a:spcPts val="1000"/>
              </a:spcBef>
            </a:pPr>
            <a:endParaRPr lang="en-US" dirty="0"/>
          </a:p>
          <a:p>
            <a:pPr marL="228600" lvl="1">
              <a:lnSpc>
                <a:spcPct val="90000"/>
              </a:lnSpc>
              <a:spcBef>
                <a:spcPts val="1000"/>
              </a:spcBef>
            </a:pPr>
            <a:endParaRPr lang="en-US" dirty="0"/>
          </a:p>
          <a:p>
            <a:pPr marL="228600" lvl="1">
              <a:lnSpc>
                <a:spcPct val="90000"/>
              </a:lnSpc>
              <a:spcBef>
                <a:spcPts val="1000"/>
              </a:spcBef>
            </a:pPr>
            <a:endParaRPr lang="en-US" dirty="0"/>
          </a:p>
          <a:p>
            <a:pPr marL="228600" lvl="1">
              <a:lnSpc>
                <a:spcPct val="90000"/>
              </a:lnSpc>
              <a:spcBef>
                <a:spcPts val="1000"/>
              </a:spcBef>
            </a:pPr>
            <a:r>
              <a:rPr lang="en-US" dirty="0"/>
              <a:t>Also not that password length trumps complexity.  Just a mathematical fact</a:t>
            </a: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13</a:t>
            </a:fld>
            <a:endParaRPr lang="en-US"/>
          </a:p>
        </p:txBody>
      </p:sp>
    </p:spTree>
    <p:extLst>
      <p:ext uri="{BB962C8B-B14F-4D97-AF65-F5344CB8AC3E}">
        <p14:creationId xmlns:p14="http://schemas.microsoft.com/office/powerpoint/2010/main" val="1594559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endParaRPr lang="en-US" dirty="0">
              <a:cs typeface="Calibri"/>
            </a:endParaRPr>
          </a:p>
          <a:p>
            <a:pPr marL="228600" lvl="1">
              <a:lnSpc>
                <a:spcPct val="90000"/>
              </a:lnSpc>
              <a:spcBef>
                <a:spcPts val="1000"/>
              </a:spcBef>
            </a:pPr>
            <a:r>
              <a:rPr lang="en-CA" dirty="0"/>
              <a:t>Two Factor authentication means you can prove you are you using two things</a:t>
            </a:r>
          </a:p>
          <a:p>
            <a:pPr marL="228600" lvl="1">
              <a:lnSpc>
                <a:spcPct val="90000"/>
              </a:lnSpc>
              <a:spcBef>
                <a:spcPts val="1000"/>
              </a:spcBef>
            </a:pPr>
            <a:r>
              <a:rPr lang="en-CA" dirty="0"/>
              <a:t>	1: something you KNOW like a password and</a:t>
            </a:r>
          </a:p>
          <a:p>
            <a:pPr marL="228600" lvl="1">
              <a:lnSpc>
                <a:spcPct val="90000"/>
              </a:lnSpc>
              <a:spcBef>
                <a:spcPts val="1000"/>
              </a:spcBef>
            </a:pPr>
            <a:r>
              <a:rPr lang="en-CA" dirty="0"/>
              <a:t>	2: something you HAVE like your cell phone</a:t>
            </a:r>
          </a:p>
          <a:p>
            <a:pPr marL="228600" lvl="1">
              <a:lnSpc>
                <a:spcPct val="90000"/>
              </a:lnSpc>
              <a:spcBef>
                <a:spcPts val="1000"/>
              </a:spcBef>
            </a:pPr>
            <a:endParaRPr lang="en-US" dirty="0"/>
          </a:p>
          <a:p>
            <a:pPr marL="228600" lvl="1">
              <a:lnSpc>
                <a:spcPct val="90000"/>
              </a:lnSpc>
              <a:spcBef>
                <a:spcPts val="1000"/>
              </a:spcBef>
            </a:pPr>
            <a:r>
              <a:rPr lang="en-US" b="1" dirty="0"/>
              <a:t>C</a:t>
            </a:r>
            <a:r>
              <a:rPr lang="en-CA" b="1" dirty="0"/>
              <a:t>LICK</a:t>
            </a:r>
          </a:p>
          <a:p>
            <a:pPr marL="228600" lvl="1">
              <a:lnSpc>
                <a:spcPct val="90000"/>
              </a:lnSpc>
              <a:spcBef>
                <a:spcPts val="1000"/>
              </a:spcBef>
            </a:pPr>
            <a:endParaRPr lang="en-CA" dirty="0">
              <a:cs typeface="Calibri"/>
            </a:endParaRPr>
          </a:p>
          <a:p>
            <a:pPr marL="228600" lvl="1">
              <a:lnSpc>
                <a:spcPct val="90000"/>
              </a:lnSpc>
              <a:spcBef>
                <a:spcPts val="1000"/>
              </a:spcBef>
            </a:pPr>
            <a:r>
              <a:rPr lang="en-CA" dirty="0">
                <a:cs typeface="Calibri"/>
              </a:rPr>
              <a:t>A system that needs to verify who you can prompt you to log in and then send you a text code or ask you to click and APPROVE button in app like Microsoft or Google Authenticator</a:t>
            </a:r>
          </a:p>
          <a:p>
            <a:pPr marL="228600" lvl="1">
              <a:lnSpc>
                <a:spcPct val="90000"/>
              </a:lnSpc>
              <a:spcBef>
                <a:spcPts val="1000"/>
              </a:spcBef>
            </a:pPr>
            <a:endParaRPr lang="en-CA" dirty="0">
              <a:cs typeface="Calibri"/>
            </a:endParaRPr>
          </a:p>
          <a:p>
            <a:pPr marL="228600" lvl="1">
              <a:lnSpc>
                <a:spcPct val="90000"/>
              </a:lnSpc>
              <a:spcBef>
                <a:spcPts val="1000"/>
              </a:spcBef>
            </a:pPr>
            <a:r>
              <a:rPr lang="en-CA" dirty="0">
                <a:cs typeface="Calibri"/>
              </a:rPr>
              <a:t>Twitter = Login verification</a:t>
            </a:r>
          </a:p>
          <a:p>
            <a:pPr marL="228600" lvl="1">
              <a:lnSpc>
                <a:spcPct val="90000"/>
              </a:lnSpc>
              <a:spcBef>
                <a:spcPts val="1000"/>
              </a:spcBef>
            </a:pPr>
            <a:r>
              <a:rPr lang="en-CA" dirty="0">
                <a:cs typeface="Calibri"/>
              </a:rPr>
              <a:t>Facebook = Login approvals</a:t>
            </a:r>
          </a:p>
          <a:p>
            <a:pPr marL="228600" lvl="1">
              <a:lnSpc>
                <a:spcPct val="90000"/>
              </a:lnSpc>
              <a:spcBef>
                <a:spcPts val="1000"/>
              </a:spcBef>
            </a:pPr>
            <a:r>
              <a:rPr lang="en-CA" dirty="0">
                <a:cs typeface="Calibri"/>
              </a:rPr>
              <a:t>Google = two step verfication</a:t>
            </a:r>
            <a:br>
              <a:rPr lang="en-CA" dirty="0">
                <a:cs typeface="Calibri"/>
              </a:rPr>
            </a:br>
            <a:endParaRPr lang="en-CA" dirty="0">
              <a:cs typeface="Calibri"/>
            </a:endParaRPr>
          </a:p>
          <a:p>
            <a:pPr marL="228600" marR="0" lvl="1" indent="0" algn="l" defTabSz="914400" rtl="0" eaLnBrk="1" fontAlgn="auto" latinLnBrk="0" hangingPunct="1">
              <a:lnSpc>
                <a:spcPct val="90000"/>
              </a:lnSpc>
              <a:spcBef>
                <a:spcPts val="1000"/>
              </a:spcBef>
              <a:spcAft>
                <a:spcPts val="0"/>
              </a:spcAft>
              <a:buClrTx/>
              <a:buSzTx/>
              <a:buFontTx/>
              <a:buNone/>
              <a:tabLst/>
              <a:defRPr/>
            </a:pPr>
            <a:r>
              <a:rPr lang="en-CA" dirty="0">
                <a:cs typeface="Calibri"/>
              </a:rPr>
              <a:t>This short video talks about the MS Authenticator but Google has one too and many companies use one of these two apps.  </a:t>
            </a:r>
          </a:p>
          <a:p>
            <a:pPr marL="228600" marR="0" lvl="1" indent="0" algn="l" defTabSz="914400" rtl="0" eaLnBrk="1" fontAlgn="auto" latinLnBrk="0" hangingPunct="1">
              <a:lnSpc>
                <a:spcPct val="90000"/>
              </a:lnSpc>
              <a:spcBef>
                <a:spcPts val="1000"/>
              </a:spcBef>
              <a:spcAft>
                <a:spcPts val="0"/>
              </a:spcAft>
              <a:buClrTx/>
              <a:buSzTx/>
              <a:buFontTx/>
              <a:buNone/>
              <a:tabLst/>
              <a:defRPr/>
            </a:pPr>
            <a:endParaRPr lang="en-CA" dirty="0">
              <a:cs typeface="Calibri"/>
            </a:endParaRPr>
          </a:p>
          <a:p>
            <a:pPr marL="228600" marR="0" lvl="1" indent="0" algn="l" defTabSz="914400" rtl="0" eaLnBrk="1" fontAlgn="auto" latinLnBrk="0" hangingPunct="1">
              <a:lnSpc>
                <a:spcPct val="90000"/>
              </a:lnSpc>
              <a:spcBef>
                <a:spcPts val="1000"/>
              </a:spcBef>
              <a:spcAft>
                <a:spcPts val="0"/>
              </a:spcAft>
              <a:buClrTx/>
              <a:buSzTx/>
              <a:buFontTx/>
              <a:buNone/>
              <a:tabLst/>
              <a:defRPr/>
            </a:pPr>
            <a:r>
              <a:rPr lang="en-CA" dirty="0">
                <a:cs typeface="Calibri"/>
              </a:rPr>
              <a:t>At very least get a text they can send you a text </a:t>
            </a:r>
          </a:p>
          <a:p>
            <a:pPr marL="228600" lvl="1">
              <a:lnSpc>
                <a:spcPct val="90000"/>
              </a:lnSpc>
              <a:spcBef>
                <a:spcPts val="1000"/>
              </a:spcBef>
            </a:pPr>
            <a:br>
              <a:rPr lang="en-CA" dirty="0">
                <a:cs typeface="Calibri"/>
              </a:rPr>
            </a:br>
            <a:r>
              <a:rPr lang="en-CA" dirty="0">
                <a:cs typeface="Calibri"/>
              </a:rPr>
              <a:t>Two Factor Auth . Org for list of what does have it and how to get to it.  Some companies burry their 2FA</a:t>
            </a: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14</a:t>
            </a:fld>
            <a:endParaRPr lang="en-US"/>
          </a:p>
        </p:txBody>
      </p:sp>
    </p:spTree>
    <p:extLst>
      <p:ext uri="{BB962C8B-B14F-4D97-AF65-F5344CB8AC3E}">
        <p14:creationId xmlns:p14="http://schemas.microsoft.com/office/powerpoint/2010/main" val="83145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cs typeface="Calibri"/>
              </a:rPr>
              <a:t>Be proactive and poke your digital closet once or twice a year</a:t>
            </a: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r>
              <a:rPr lang="en-CA" dirty="0">
                <a:cs typeface="Calibri"/>
              </a:rPr>
              <a:t>Random checks:</a:t>
            </a:r>
            <a:endParaRPr lang="en-CA" dirty="0"/>
          </a:p>
          <a:p>
            <a:pPr marL="228600" lvl="1">
              <a:lnSpc>
                <a:spcPct val="90000"/>
              </a:lnSpc>
              <a:spcBef>
                <a:spcPts val="1000"/>
              </a:spcBef>
            </a:pPr>
            <a:endParaRPr lang="en-CA" dirty="0">
              <a:cs typeface="Calibri"/>
            </a:endParaRPr>
          </a:p>
          <a:p>
            <a:pPr lvl="1" indent="-228600">
              <a:lnSpc>
                <a:spcPct val="90000"/>
              </a:lnSpc>
              <a:spcBef>
                <a:spcPts val="1000"/>
              </a:spcBef>
              <a:buAutoNum type="arabicPeriod"/>
            </a:pPr>
            <a:r>
              <a:rPr lang="en-CA" dirty="0">
                <a:cs typeface="Calibri"/>
              </a:rPr>
              <a:t>Use a free antivirus/malware scanners from time to time on phones and computers</a:t>
            </a:r>
            <a:endParaRPr lang="en-US" dirty="0">
              <a:cs typeface="Calibri"/>
            </a:endParaRPr>
          </a:p>
          <a:p>
            <a:pPr lvl="1" indent="-228600">
              <a:lnSpc>
                <a:spcPct val="90000"/>
              </a:lnSpc>
              <a:spcBef>
                <a:spcPts val="1000"/>
              </a:spcBef>
              <a:buAutoNum type="arabicPeriod"/>
            </a:pPr>
            <a:r>
              <a:rPr lang="en-CA" dirty="0">
                <a:cs typeface="Calibri"/>
              </a:rPr>
              <a:t>Use</a:t>
            </a:r>
            <a:r>
              <a:rPr lang="en-CA" dirty="0"/>
              <a:t> HOUSE CALL Network - pops up every time something connects</a:t>
            </a:r>
            <a:endParaRPr lang="en-US" dirty="0">
              <a:cs typeface="Calibri"/>
            </a:endParaRPr>
          </a:p>
          <a:p>
            <a:pPr lvl="1" indent="-228600">
              <a:lnSpc>
                <a:spcPct val="90000"/>
              </a:lnSpc>
              <a:spcBef>
                <a:spcPts val="1000"/>
              </a:spcBef>
              <a:buAutoNum type="arabicPeriod"/>
            </a:pPr>
            <a:r>
              <a:rPr lang="en-CA" dirty="0">
                <a:cs typeface="Calibri"/>
              </a:rPr>
              <a:t>Get a free credit report from Equifax or TransUnion – the big credit rating agencies</a:t>
            </a:r>
          </a:p>
          <a:p>
            <a:pPr lvl="2" indent="-228600">
              <a:lnSpc>
                <a:spcPct val="90000"/>
              </a:lnSpc>
              <a:spcBef>
                <a:spcPts val="1000"/>
              </a:spcBef>
              <a:buAutoNum type="arabicPeriod"/>
            </a:pPr>
            <a:r>
              <a:rPr lang="en-CA" dirty="0"/>
              <a:t>Under the </a:t>
            </a:r>
            <a:r>
              <a:rPr lang="en-CA" dirty="0">
                <a:hlinkClick r:id="rId3"/>
              </a:rPr>
              <a:t>Fair Credit Reporting Act</a:t>
            </a:r>
            <a:r>
              <a:rPr lang="en-CA" dirty="0"/>
              <a:t>, you are entitled to one free annual credit report from the major credit reporting companies</a:t>
            </a:r>
            <a:endParaRPr lang="en-CA" dirty="0">
              <a:cs typeface="Calibri"/>
            </a:endParaRPr>
          </a:p>
          <a:p>
            <a:pPr lvl="1" indent="-228600">
              <a:lnSpc>
                <a:spcPct val="90000"/>
              </a:lnSpc>
              <a:spcBef>
                <a:spcPts val="1000"/>
              </a:spcBef>
              <a:buAutoNum type="arabicPeriod"/>
            </a:pP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15</a:t>
            </a:fld>
            <a:endParaRPr lang="en-US"/>
          </a:p>
        </p:txBody>
      </p:sp>
    </p:spTree>
    <p:extLst>
      <p:ext uri="{BB962C8B-B14F-4D97-AF65-F5344CB8AC3E}">
        <p14:creationId xmlns:p14="http://schemas.microsoft.com/office/powerpoint/2010/main" val="42370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CA" dirty="0">
                <a:cs typeface="Calibri"/>
              </a:rPr>
              <a:t>Check the Dark Web periodically</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T</a:t>
            </a:r>
            <a:r>
              <a:rPr lang="en-CA" dirty="0">
                <a:cs typeface="Calibri"/>
              </a:rPr>
              <a:t>he Dark Web is just the unindexed part of the internet.  It exists but you have to have a link to get to it.  Kind of like most of the data in your company.  It exists but if you don’t know where it is, you can’t find it.</a:t>
            </a:r>
            <a:endParaRPr lang="en-CA" dirty="0"/>
          </a:p>
          <a:p>
            <a:pPr marL="228600" lvl="1">
              <a:lnSpc>
                <a:spcPct val="90000"/>
              </a:lnSpc>
              <a:spcBef>
                <a:spcPts val="1000"/>
              </a:spcBef>
            </a:pPr>
            <a:endParaRPr lang="en-CA" dirty="0">
              <a:cs typeface="Calibri"/>
            </a:endParaRPr>
          </a:p>
          <a:p>
            <a:pPr marL="228600" lvl="1">
              <a:lnSpc>
                <a:spcPct val="90000"/>
              </a:lnSpc>
              <a:spcBef>
                <a:spcPts val="1000"/>
              </a:spcBef>
            </a:pPr>
            <a:r>
              <a:rPr lang="en-CA" dirty="0">
                <a:cs typeface="Calibri"/>
              </a:rPr>
              <a:t>Unfortunately the recent announcement by Marriott  that 380 million users data including 130 million passports, travel patterns, family were stolen gives you an in to the dark web at no cost.</a:t>
            </a:r>
          </a:p>
          <a:p>
            <a:pPr marL="228600" lvl="1">
              <a:lnSpc>
                <a:spcPct val="90000"/>
              </a:lnSpc>
              <a:spcBef>
                <a:spcPts val="1000"/>
              </a:spcBef>
            </a:pPr>
            <a:endParaRPr lang="en-CA" dirty="0">
              <a:cs typeface="Calibri"/>
            </a:endParaRPr>
          </a:p>
          <a:p>
            <a:pPr marL="228600" lvl="1">
              <a:lnSpc>
                <a:spcPct val="90000"/>
              </a:lnSpc>
              <a:spcBef>
                <a:spcPts val="1000"/>
              </a:spcBef>
            </a:pPr>
            <a:r>
              <a:rPr lang="en-CA" dirty="0">
                <a:cs typeface="Calibri"/>
              </a:rPr>
              <a:t>For the next year or two anyone can use the Marriott system to check what information is on several of the major hackers sites from the dark web </a:t>
            </a:r>
          </a:p>
          <a:p>
            <a:pPr marL="228600" lvl="1">
              <a:lnSpc>
                <a:spcPct val="90000"/>
              </a:lnSpc>
              <a:spcBef>
                <a:spcPts val="1000"/>
              </a:spcBef>
            </a:pPr>
            <a:endParaRPr lang="en-CA" dirty="0">
              <a:cs typeface="Calibri"/>
            </a:endParaRPr>
          </a:p>
          <a:p>
            <a:pPr marL="228600" lvl="1">
              <a:lnSpc>
                <a:spcPct val="90000"/>
              </a:lnSpc>
              <a:spcBef>
                <a:spcPts val="1000"/>
              </a:spcBef>
            </a:pPr>
            <a:r>
              <a:rPr lang="en-CA" dirty="0">
                <a:cs typeface="Calibri"/>
              </a:rPr>
              <a:t>Don't be shy... they owe you</a:t>
            </a: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a:p>
            <a:pPr marL="228600" lvl="1">
              <a:lnSpc>
                <a:spcPct val="90000"/>
              </a:lnSpc>
              <a:spcBef>
                <a:spcPts val="1000"/>
              </a:spcBef>
            </a:pPr>
            <a:endParaRPr lang="en-CA"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16</a:t>
            </a:fld>
            <a:endParaRPr lang="en-US"/>
          </a:p>
        </p:txBody>
      </p:sp>
    </p:spTree>
    <p:extLst>
      <p:ext uri="{BB962C8B-B14F-4D97-AF65-F5344CB8AC3E}">
        <p14:creationId xmlns:p14="http://schemas.microsoft.com/office/powerpoint/2010/main" val="3179168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cs typeface="Calibri"/>
              </a:rPr>
              <a:t>Keep up with new technology options that are easy to implement </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30 seconds of this video</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Phone Number Filtering and new stuff</a:t>
            </a:r>
          </a:p>
          <a:p>
            <a:pPr marL="228600" lvl="1">
              <a:lnSpc>
                <a:spcPct val="90000"/>
              </a:lnSpc>
              <a:spcBef>
                <a:spcPts val="1000"/>
              </a:spcBef>
            </a:pPr>
            <a:endParaRPr lang="en-US" dirty="0"/>
          </a:p>
          <a:p>
            <a:pPr marL="228600" lvl="1">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17</a:t>
            </a:fld>
            <a:endParaRPr lang="en-US"/>
          </a:p>
        </p:txBody>
      </p:sp>
    </p:spTree>
    <p:extLst>
      <p:ext uri="{BB962C8B-B14F-4D97-AF65-F5344CB8AC3E}">
        <p14:creationId xmlns:p14="http://schemas.microsoft.com/office/powerpoint/2010/main" val="182912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cs typeface="Calibri"/>
              </a:rPr>
              <a:t>Don’t worry… act quickly</a:t>
            </a:r>
          </a:p>
          <a:p>
            <a:pPr marL="228600" lvl="1">
              <a:lnSpc>
                <a:spcPct val="90000"/>
              </a:lnSpc>
              <a:spcBef>
                <a:spcPts val="1000"/>
              </a:spcBef>
            </a:pPr>
            <a:endParaRPr lang="en-US" dirty="0">
              <a:cs typeface="Calibri"/>
            </a:endParaRPr>
          </a:p>
          <a:p>
            <a:pPr lvl="1" indent="-228600">
              <a:lnSpc>
                <a:spcPct val="90000"/>
              </a:lnSpc>
              <a:spcBef>
                <a:spcPts val="1000"/>
              </a:spcBef>
              <a:buAutoNum type="arabicPeriod"/>
            </a:pPr>
            <a:r>
              <a:rPr lang="en-US" dirty="0">
                <a:cs typeface="Calibri"/>
              </a:rPr>
              <a:t>if you think your PC is in the process of being infected, don't wait – literally pull the power plug and take the machine to a qualified tech like Memory Express</a:t>
            </a:r>
          </a:p>
          <a:p>
            <a:pPr lvl="1" indent="-228600">
              <a:lnSpc>
                <a:spcPct val="90000"/>
              </a:lnSpc>
              <a:spcBef>
                <a:spcPts val="1000"/>
              </a:spcBef>
              <a:buAutoNum type="arabicPeriod"/>
            </a:pPr>
            <a:r>
              <a:rPr lang="en-US" dirty="0">
                <a:cs typeface="Calibri"/>
              </a:rPr>
              <a:t>If your information is compromised CALL your bank, investment companies AND employer</a:t>
            </a:r>
          </a:p>
          <a:p>
            <a:pPr lvl="1" indent="-228600">
              <a:lnSpc>
                <a:spcPct val="90000"/>
              </a:lnSpc>
              <a:spcBef>
                <a:spcPts val="1000"/>
              </a:spcBef>
              <a:buAutoNum type="arabicPeriod"/>
            </a:pPr>
            <a:r>
              <a:rPr lang="en-US" b="1" dirty="0">
                <a:cs typeface="Calibri"/>
              </a:rPr>
              <a:t>Notify spouse </a:t>
            </a:r>
          </a:p>
          <a:p>
            <a:pPr lvl="1" indent="-228600">
              <a:lnSpc>
                <a:spcPct val="90000"/>
              </a:lnSpc>
              <a:spcBef>
                <a:spcPts val="1000"/>
              </a:spcBef>
              <a:buAutoNum type="arabicPeriod"/>
            </a:pPr>
            <a:r>
              <a:rPr lang="en-US" dirty="0">
                <a:cs typeface="Calibri"/>
              </a:rPr>
              <a:t>Possibly involve the police</a:t>
            </a:r>
          </a:p>
          <a:p>
            <a:pPr lvl="1" indent="-228600">
              <a:lnSpc>
                <a:spcPct val="90000"/>
              </a:lnSpc>
              <a:spcBef>
                <a:spcPts val="1000"/>
              </a:spcBef>
              <a:buAutoNum type="arabicPeriod"/>
            </a:pPr>
            <a:r>
              <a:rPr lang="en-US" dirty="0">
                <a:cs typeface="Calibri"/>
              </a:rPr>
              <a:t>Don't pay the ransom unless you have no choice – don't expect a code – estimated about 25% of hackers don't provide the unlock codes</a:t>
            </a:r>
          </a:p>
          <a:p>
            <a:pPr lvl="1" indent="-228600">
              <a:lnSpc>
                <a:spcPct val="90000"/>
              </a:lnSpc>
              <a:spcBef>
                <a:spcPts val="1000"/>
              </a:spcBef>
              <a:buAutoNum type="arabicPeriod"/>
            </a:pPr>
            <a:endParaRPr lang="en-US" dirty="0">
              <a:cs typeface="Calibri"/>
            </a:endParaRPr>
          </a:p>
          <a:p>
            <a:pPr lvl="1" indent="-228600">
              <a:lnSpc>
                <a:spcPct val="90000"/>
              </a:lnSpc>
              <a:spcBef>
                <a:spcPts val="1000"/>
              </a:spcBef>
              <a:buAutoNum type="arabicPeriod"/>
            </a:pPr>
            <a:endParaRPr lang="en-US" dirty="0">
              <a:cs typeface="Calibri"/>
            </a:endParaRPr>
          </a:p>
          <a:p>
            <a:pPr lvl="1" indent="-228600">
              <a:lnSpc>
                <a:spcPct val="90000"/>
              </a:lnSpc>
              <a:spcBef>
                <a:spcPts val="1000"/>
              </a:spcBef>
              <a:buAutoNum type="arabicPeriod"/>
            </a:pPr>
            <a:endParaRPr lang="en-US" dirty="0">
              <a:cs typeface="Calibri"/>
            </a:endParaRP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18</a:t>
            </a:fld>
            <a:endParaRPr lang="en-US"/>
          </a:p>
        </p:txBody>
      </p:sp>
    </p:spTree>
    <p:extLst>
      <p:ext uri="{BB962C8B-B14F-4D97-AF65-F5344CB8AC3E}">
        <p14:creationId xmlns:p14="http://schemas.microsoft.com/office/powerpoint/2010/main" val="37985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1" indent="0" algn="l" defTabSz="914400" rtl="0" eaLnBrk="1" fontAlgn="auto" latinLnBrk="0" hangingPunct="1">
              <a:lnSpc>
                <a:spcPct val="90000"/>
              </a:lnSpc>
              <a:spcBef>
                <a:spcPts val="1000"/>
              </a:spcBef>
              <a:spcAft>
                <a:spcPts val="0"/>
              </a:spcAft>
              <a:buClrTx/>
              <a:buSzTx/>
              <a:buFontTx/>
              <a:buNone/>
              <a:tabLst/>
              <a:defRPr/>
            </a:pPr>
            <a:r>
              <a:rPr lang="en-US" dirty="0">
                <a:cs typeface="Calibri"/>
              </a:rPr>
              <a:t>Don’t be paranoid… be cautious.  </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Verify before doing anything </a:t>
            </a:r>
            <a:endParaRPr lang="en-US" dirty="0"/>
          </a:p>
          <a:p>
            <a:pPr marL="228600" lvl="1">
              <a:lnSpc>
                <a:spcPct val="90000"/>
              </a:lnSpc>
              <a:spcBef>
                <a:spcPts val="1000"/>
              </a:spcBef>
            </a:pPr>
            <a:r>
              <a:rPr lang="en-US" dirty="0">
                <a:cs typeface="Calibri"/>
              </a:rPr>
              <a:t> - don't click links</a:t>
            </a:r>
          </a:p>
          <a:p>
            <a:pPr marL="228600" lvl="1">
              <a:lnSpc>
                <a:spcPct val="90000"/>
              </a:lnSpc>
              <a:spcBef>
                <a:spcPts val="1000"/>
              </a:spcBef>
            </a:pPr>
            <a:r>
              <a:rPr lang="en-US" dirty="0">
                <a:cs typeface="Calibri"/>
              </a:rPr>
              <a:t> - don't volunteer information</a:t>
            </a:r>
          </a:p>
          <a:p>
            <a:pPr marL="228600" lvl="1">
              <a:lnSpc>
                <a:spcPct val="90000"/>
              </a:lnSpc>
              <a:spcBef>
                <a:spcPts val="1000"/>
              </a:spcBef>
            </a:pPr>
            <a:r>
              <a:rPr lang="en-US" b="1" dirty="0"/>
              <a:t>Use password tiering</a:t>
            </a:r>
          </a:p>
          <a:p>
            <a:pPr marL="228600" lvl="1">
              <a:lnSpc>
                <a:spcPct val="90000"/>
              </a:lnSpc>
              <a:spcBef>
                <a:spcPts val="1000"/>
              </a:spcBef>
            </a:pPr>
            <a:r>
              <a:rPr lang="en-US" dirty="0"/>
              <a:t>Get an AV for your Cell</a:t>
            </a:r>
          </a:p>
          <a:p>
            <a:pPr marL="228600" lvl="1">
              <a:lnSpc>
                <a:spcPct val="90000"/>
              </a:lnSpc>
              <a:spcBef>
                <a:spcPts val="1000"/>
              </a:spcBef>
            </a:pPr>
            <a:r>
              <a:rPr lang="en-US" dirty="0"/>
              <a:t>Get two factor authentication wherever possible</a:t>
            </a:r>
          </a:p>
          <a:p>
            <a:pPr marL="228600" marR="0" lvl="1" indent="0" algn="l" defTabSz="914400" rtl="0" eaLnBrk="1" fontAlgn="auto" latinLnBrk="0" hangingPunct="1">
              <a:lnSpc>
                <a:spcPct val="90000"/>
              </a:lnSpc>
              <a:spcBef>
                <a:spcPts val="1000"/>
              </a:spcBef>
              <a:spcAft>
                <a:spcPts val="0"/>
              </a:spcAft>
              <a:buClrTx/>
              <a:buSzTx/>
              <a:buFontTx/>
              <a:buNone/>
              <a:tabLst/>
              <a:defRPr/>
            </a:pPr>
            <a:r>
              <a:rPr lang="en-US" dirty="0"/>
              <a:t>Be proactive and check the dark web and do the odd unexpected scan of your hardware</a:t>
            </a:r>
          </a:p>
          <a:p>
            <a:pPr marL="228600" lvl="1">
              <a:lnSpc>
                <a:spcPct val="90000"/>
              </a:lnSpc>
              <a:spcBef>
                <a:spcPts val="1000"/>
              </a:spcBef>
            </a:pPr>
            <a:endParaRPr lang="en-US" dirty="0"/>
          </a:p>
          <a:p>
            <a:pPr marL="228600" lvl="1">
              <a:lnSpc>
                <a:spcPct val="90000"/>
              </a:lnSpc>
              <a:spcBef>
                <a:spcPts val="1000"/>
              </a:spcBef>
            </a:pPr>
            <a:r>
              <a:rPr lang="en-US" dirty="0"/>
              <a:t>Most importantly educate your kids and family </a:t>
            </a:r>
          </a:p>
          <a:p>
            <a:pPr marL="228600" lvl="1">
              <a:lnSpc>
                <a:spcPct val="90000"/>
              </a:lnSpc>
              <a:spcBef>
                <a:spcPts val="1000"/>
              </a:spcBef>
            </a:pPr>
            <a:endParaRPr lang="en-US" dirty="0"/>
          </a:p>
          <a:p>
            <a:pPr marL="228600" lvl="1">
              <a:lnSpc>
                <a:spcPct val="90000"/>
              </a:lnSpc>
              <a:spcBef>
                <a:spcPts val="1000"/>
              </a:spcBef>
            </a:pPr>
            <a:endParaRPr lang="en-US" dirty="0">
              <a:cs typeface="Calibri"/>
            </a:endParaRPr>
          </a:p>
          <a:p>
            <a:pPr lvl="1"/>
            <a:r>
              <a:rPr lang="en-CA" b="1" dirty="0"/>
              <a:t>Don't</a:t>
            </a:r>
            <a:r>
              <a:rPr lang="en-CA" b="1" dirty="0">
                <a:cs typeface="Calibri"/>
              </a:rPr>
              <a:t> be embarrassed if you get caught... get angry </a:t>
            </a:r>
            <a:r>
              <a:rPr lang="en-CA" dirty="0">
                <a:cs typeface="Calibri"/>
              </a:rPr>
              <a:t>– these guys are pro's that even security specialists get caught in </a:t>
            </a:r>
          </a:p>
          <a:p>
            <a:pPr marL="228600" lvl="1">
              <a:lnSpc>
                <a:spcPct val="90000"/>
              </a:lnSpc>
              <a:spcBef>
                <a:spcPts val="1000"/>
              </a:spcBef>
            </a:pPr>
            <a:endParaRPr lang="en-US" dirty="0">
              <a:cs typeface="Calibri"/>
            </a:endParaRPr>
          </a:p>
          <a:p>
            <a:pPr marL="228600" lvl="1">
              <a:lnSpc>
                <a:spcPct val="90000"/>
              </a:lnSpc>
              <a:spcBef>
                <a:spcPts val="1000"/>
              </a:spcBef>
            </a:pPr>
            <a:r>
              <a:rPr lang="en-US" b="1" dirty="0">
                <a:cs typeface="Calibri"/>
              </a:rPr>
              <a:t>Q&amp;A?</a:t>
            </a:r>
          </a:p>
          <a:p>
            <a:pPr marL="228600" lvl="1">
              <a:lnSpc>
                <a:spcPct val="90000"/>
              </a:lnSpc>
              <a:spcBef>
                <a:spcPts val="1000"/>
              </a:spcBef>
            </a:pPr>
            <a:endParaRPr lang="en-US" dirty="0">
              <a:cs typeface="Calibri"/>
            </a:endParaRPr>
          </a:p>
          <a:p>
            <a:pPr marL="228600" lvl="1">
              <a:lnSpc>
                <a:spcPct val="90000"/>
              </a:lnSpc>
              <a:spcBef>
                <a:spcPts val="1000"/>
              </a:spcBef>
            </a:pPr>
            <a:r>
              <a:rPr lang="en-CA" dirty="0"/>
              <a:t>Don't Let Kids Take Electronics off the First Floor </a:t>
            </a:r>
            <a:endParaRPr lang="en-US" dirty="0">
              <a:cs typeface="Calibri"/>
            </a:endParaRP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PW or Password – keep them in something safe </a:t>
            </a:r>
          </a:p>
          <a:p>
            <a:pPr marL="228600" lvl="1">
              <a:lnSpc>
                <a:spcPct val="90000"/>
              </a:lnSpc>
              <a:spcBef>
                <a:spcPts val="1000"/>
              </a:spcBef>
            </a:pPr>
            <a:endParaRPr lang="en-US" dirty="0">
              <a:cs typeface="Calibri"/>
            </a:endParaRPr>
          </a:p>
          <a:p>
            <a:pPr lvl="1" indent="-228600">
              <a:lnSpc>
                <a:spcPct val="90000"/>
              </a:lnSpc>
              <a:spcBef>
                <a:spcPts val="1000"/>
              </a:spcBef>
              <a:buAutoNum type="arabicPeriod"/>
            </a:pPr>
            <a:endParaRPr lang="en-US" dirty="0">
              <a:cs typeface="Calibri"/>
            </a:endParaRPr>
          </a:p>
          <a:p>
            <a:pPr lvl="1" indent="-228600">
              <a:lnSpc>
                <a:spcPct val="90000"/>
              </a:lnSpc>
              <a:spcBef>
                <a:spcPts val="1000"/>
              </a:spcBef>
              <a:buAutoNum type="arabicPeriod"/>
            </a:pPr>
            <a:endParaRPr lang="en-US" dirty="0">
              <a:cs typeface="Calibri"/>
            </a:endParaRP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19</a:t>
            </a:fld>
            <a:endParaRPr lang="en-US"/>
          </a:p>
        </p:txBody>
      </p:sp>
    </p:spTree>
    <p:extLst>
      <p:ext uri="{BB962C8B-B14F-4D97-AF65-F5344CB8AC3E}">
        <p14:creationId xmlns:p14="http://schemas.microsoft.com/office/powerpoint/2010/main" val="84131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Tonight's event should take about 45 minutes and hopefully be more than just the same old, don’t leave your kids alone on the internet speech.   </a:t>
            </a:r>
          </a:p>
          <a:p>
            <a:endParaRPr lang="en-US" dirty="0">
              <a:cs typeface="Calibri"/>
            </a:endParaRPr>
          </a:p>
          <a:p>
            <a:r>
              <a:rPr lang="en-US" dirty="0">
                <a:cs typeface="Calibri"/>
              </a:rPr>
              <a:t>There is a lot of content so if you can hold your questions until the end I promise to answer everyone I am able</a:t>
            </a:r>
          </a:p>
          <a:p>
            <a:endParaRPr lang="en-US" dirty="0">
              <a:cs typeface="Calibri"/>
            </a:endParaRPr>
          </a:p>
          <a:p>
            <a:r>
              <a:rPr lang="en-US" b="1" dirty="0"/>
              <a:t>This will not be a death by PowerPoint presentation  - only graphics and examples on the screen </a:t>
            </a:r>
          </a:p>
          <a:p>
            <a:endParaRPr lang="en-US" dirty="0"/>
          </a:p>
          <a:p>
            <a:r>
              <a:rPr lang="en-US" dirty="0"/>
              <a:t>No need to take specific notes because this presentation and all of the links will be on www.URTech.ca tomorrow and we have a highlights handout</a:t>
            </a:r>
            <a:endParaRPr lang="en-CA" dirty="0"/>
          </a:p>
          <a:p>
            <a:endParaRPr lang="en-US" dirty="0">
              <a:cs typeface="Calibri"/>
            </a:endParaRPr>
          </a:p>
          <a:p>
            <a:r>
              <a:rPr lang="en-US" dirty="0">
                <a:cs typeface="Calibri"/>
              </a:rPr>
              <a:t>We are going to spend a few minutes on kid specific stuff</a:t>
            </a:r>
          </a:p>
          <a:p>
            <a:r>
              <a:rPr lang="en-US" dirty="0">
                <a:cs typeface="Calibri"/>
              </a:rPr>
              <a:t> then about 10 minutes on outlining some of the problems </a:t>
            </a:r>
          </a:p>
          <a:p>
            <a:r>
              <a:rPr lang="en-US" dirty="0">
                <a:cs typeface="Calibri"/>
              </a:rPr>
              <a:t> and the balance of the time discussing practical solutions to keep you, your organization and your family safe</a:t>
            </a:r>
          </a:p>
        </p:txBody>
      </p:sp>
      <p:sp>
        <p:nvSpPr>
          <p:cNvPr id="4" name="Slide Number Placeholder 3"/>
          <p:cNvSpPr>
            <a:spLocks noGrp="1"/>
          </p:cNvSpPr>
          <p:nvPr>
            <p:ph type="sldNum" sz="quarter" idx="5"/>
          </p:nvPr>
        </p:nvSpPr>
        <p:spPr/>
        <p:txBody>
          <a:bodyPr/>
          <a:lstStyle/>
          <a:p>
            <a:fld id="{706C8538-9601-4A6E-B471-328F2AF99C0E}" type="slidenum">
              <a:rPr lang="en-US"/>
              <a:t>2</a:t>
            </a:fld>
            <a:endParaRPr lang="en-US"/>
          </a:p>
        </p:txBody>
      </p:sp>
    </p:spTree>
    <p:extLst>
      <p:ext uri="{BB962C8B-B14F-4D97-AF65-F5344CB8AC3E}">
        <p14:creationId xmlns:p14="http://schemas.microsoft.com/office/powerpoint/2010/main" val="144758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Hopefully this first slide will be the only slide you might have expected to see tonight.  The rest of this presentation will be different from what you may have anticipated… and hopefully more useful.  We are going to start with a few kid/parent things and then drive into real cyber security.  </a:t>
            </a:r>
          </a:p>
          <a:p>
            <a:endParaRPr lang="en-US" dirty="0">
              <a:cs typeface="Calibri"/>
            </a:endParaRPr>
          </a:p>
          <a:p>
            <a:r>
              <a:rPr lang="en-US" dirty="0">
                <a:cs typeface="Calibri"/>
              </a:rPr>
              <a:t>In these types of presentations, we used to distinguish between teenager and adult.  That is no longer the case as ALL OF US need to be keenly aware of cyber issues</a:t>
            </a:r>
          </a:p>
          <a:p>
            <a:endParaRPr lang="en-US" dirty="0">
              <a:cs typeface="Calibri"/>
            </a:endParaRPr>
          </a:p>
          <a:p>
            <a:r>
              <a:rPr lang="en-US" dirty="0">
                <a:cs typeface="Calibri"/>
              </a:rPr>
              <a:t>The only real difference is that Parents and kids security today is that parents are responsible for their childrens digital</a:t>
            </a:r>
            <a:r>
              <a:rPr lang="en-US" dirty="0"/>
              <a:t> footprints</a:t>
            </a:r>
          </a:p>
          <a:p>
            <a:r>
              <a:rPr lang="en-US" dirty="0"/>
              <a:t>- </a:t>
            </a:r>
            <a:r>
              <a:rPr lang="en-US" b="1" dirty="0"/>
              <a:t>not just because your child is under 18.  It is likely that YOUR name is the one on the cell phone and Wi-Fi contract</a:t>
            </a:r>
          </a:p>
          <a:p>
            <a:r>
              <a:rPr lang="en-US" dirty="0">
                <a:cs typeface="Calibri"/>
              </a:rPr>
              <a:t>- Also, in the mid-2000's parents have responsibilities under the criminal code that include such things as securing their wireless internet connections, regardless of what the child wants to do</a:t>
            </a:r>
            <a:endParaRPr lang="en-US" dirty="0"/>
          </a:p>
          <a:p>
            <a:r>
              <a:rPr lang="en-US" dirty="0"/>
              <a:t>- This schools administrators correctly point out that parents will answer for any images or words found on systems their child is using, like texting</a:t>
            </a:r>
            <a:endParaRPr lang="en-US" dirty="0">
              <a:cs typeface="Calibri"/>
            </a:endParaRPr>
          </a:p>
          <a:p>
            <a:endParaRPr lang="en-US" dirty="0">
              <a:cs typeface="Calibri"/>
            </a:endParaRPr>
          </a:p>
          <a:p>
            <a:r>
              <a:rPr lang="en-US" dirty="0">
                <a:cs typeface="Calibri"/>
              </a:rPr>
              <a:t>Practically these laws are seldom enforced against parents but they do exist and there can be serious ramifications.</a:t>
            </a:r>
          </a:p>
          <a:p>
            <a:endParaRPr lang="en-US" dirty="0">
              <a:cs typeface="Calibri"/>
            </a:endParaRPr>
          </a:p>
          <a:p>
            <a:r>
              <a:rPr lang="en-US" b="1" dirty="0">
                <a:cs typeface="Calibri"/>
              </a:rPr>
              <a:t>1 CLICK</a:t>
            </a:r>
          </a:p>
          <a:p>
            <a:endParaRPr lang="en-US" b="1" dirty="0">
              <a:cs typeface="Calibri"/>
            </a:endParaRPr>
          </a:p>
          <a:p>
            <a:r>
              <a:rPr lang="en-US" b="0" dirty="0">
                <a:cs typeface="Calibri"/>
              </a:rPr>
              <a:t>This type of presentation usually spends a lot of time considering ways to control and monitor your kids, I am not going to do that.</a:t>
            </a:r>
          </a:p>
          <a:p>
            <a:endParaRPr lang="en-US" dirty="0">
              <a:cs typeface="Calibri"/>
            </a:endParaRPr>
          </a:p>
          <a:p>
            <a:r>
              <a:rPr lang="en-US" dirty="0">
                <a:cs typeface="Calibri"/>
              </a:rPr>
              <a:t>There a many tools to help you can do to block your child from doing things but they will almost always find a way around them so don't put too much effort into it.</a:t>
            </a:r>
          </a:p>
          <a:p>
            <a:pPr marL="171450" indent="-171450">
              <a:buFont typeface="Arial"/>
              <a:buChar char="•"/>
            </a:pPr>
            <a:r>
              <a:rPr lang="en-US" dirty="0">
                <a:cs typeface="Calibri"/>
              </a:rPr>
              <a:t>GPS trackers on cells result in the cell being left at a friends house</a:t>
            </a:r>
          </a:p>
          <a:p>
            <a:pPr marL="171450" indent="-171450">
              <a:buFont typeface="Arial"/>
              <a:buChar char="•"/>
            </a:pPr>
            <a:r>
              <a:rPr lang="en-US" dirty="0">
                <a:cs typeface="Calibri"/>
              </a:rPr>
              <a:t>Software blocks have the kids use someone else's computer / cell</a:t>
            </a:r>
          </a:p>
          <a:p>
            <a:pPr marL="171450" indent="-171450">
              <a:buFont typeface="Arial"/>
              <a:buChar char="•"/>
            </a:pPr>
            <a:endParaRPr lang="en-US" dirty="0">
              <a:cs typeface="Calibri"/>
            </a:endParaRPr>
          </a:p>
          <a:p>
            <a:r>
              <a:rPr lang="en-US" b="1" dirty="0">
                <a:cs typeface="Calibri"/>
              </a:rPr>
              <a:t>2 -CLICK</a:t>
            </a:r>
          </a:p>
          <a:p>
            <a:pPr marL="171450" indent="-171450">
              <a:buFont typeface="Arial"/>
              <a:buChar char="•"/>
            </a:pPr>
            <a:endParaRPr lang="en-US" dirty="0">
              <a:cs typeface="Calibri"/>
            </a:endParaRPr>
          </a:p>
          <a:p>
            <a:r>
              <a:rPr lang="en-US" dirty="0">
                <a:cs typeface="Calibri"/>
              </a:rPr>
              <a:t>When my kids were little I used parental controls in Windows to simply email me a log of their activities.  I told the kids about the logging but I never brought it up after that conversation.  Instead I let them forget about it and I would just skim through the list from time to time with nothing jumping out at me.  Then one day I found some very disturbing sites had been visited (and no, they were not the type of sites you are thinking about right now).  We sat down to lay out the issues with our kids and we think put an end to it with an honest discussion.</a:t>
            </a:r>
          </a:p>
          <a:p>
            <a:endParaRPr lang="en-US" dirty="0"/>
          </a:p>
          <a:p>
            <a:r>
              <a:rPr lang="en-US" dirty="0"/>
              <a:t>If you are going to monitor your kids I suggest you imply that you are using more than one system to do so because they will figure out the one you tell them about and get around it.</a:t>
            </a:r>
            <a:endParaRPr lang="en-US" dirty="0">
              <a:cs typeface="Calibri"/>
            </a:endParaRPr>
          </a:p>
          <a:p>
            <a:endParaRPr lang="en-US" dirty="0">
              <a:cs typeface="Calibri"/>
            </a:endParaRPr>
          </a:p>
          <a:p>
            <a:r>
              <a:rPr lang="en-US" dirty="0">
                <a:cs typeface="Calibri"/>
              </a:rPr>
              <a:t>You have a choice.  Be VERY stealthy and secretive or be right in their face.</a:t>
            </a:r>
          </a:p>
          <a:p>
            <a:endParaRPr lang="en-US" dirty="0">
              <a:cs typeface="Calibri"/>
            </a:endParaRPr>
          </a:p>
          <a:p>
            <a:r>
              <a:rPr lang="en-US" b="1" dirty="0">
                <a:cs typeface="Calibri"/>
              </a:rPr>
              <a:t>This is a constant debate in the IT industry, but my </a:t>
            </a:r>
            <a:r>
              <a:rPr lang="en-US" b="1" dirty="0"/>
              <a:t>goal as a parent is to raise a well adjusted cyber smart kid and if I take the decisions away from my kids when they are young, they will likely make poor decisions later in life.  This is the same reason I don't lock up the booze... unless Brian is around.  </a:t>
            </a:r>
            <a:endParaRPr lang="en-US" b="1" dirty="0">
              <a:cs typeface="Calibri"/>
            </a:endParaRPr>
          </a:p>
          <a:p>
            <a:endParaRPr lang="en-US" dirty="0">
              <a:cs typeface="Calibri"/>
            </a:endParaRPr>
          </a:p>
          <a:p>
            <a:r>
              <a:rPr lang="en-US" dirty="0">
                <a:cs typeface="Calibri"/>
              </a:rPr>
              <a:t>Because we are in school, we should have a 30 second chat about cheating.  Your kids need to know that, they need to get lucky every time they cheat and the authorities only need to catch them once:</a:t>
            </a:r>
          </a:p>
          <a:p>
            <a:pPr marL="171450" indent="-171450">
              <a:buFont typeface="Arial"/>
              <a:buChar char="•"/>
            </a:pPr>
            <a:r>
              <a:rPr lang="en-US" dirty="0">
                <a:cs typeface="Calibri"/>
              </a:rPr>
              <a:t>Plagiarism checkers are readily available to teachers and, having others write parts of your reports will likely get noted in these plagiarism checking systems</a:t>
            </a:r>
          </a:p>
          <a:p>
            <a:pPr marL="628650" lvl="1" indent="-171450">
              <a:buFontTx/>
              <a:buChar char="-"/>
            </a:pPr>
            <a:r>
              <a:rPr lang="en-US" dirty="0">
                <a:cs typeface="Calibri"/>
              </a:rPr>
              <a:t>A painful example of this happened in with my kid in December.  My youngest kid is in grade 11 and she was just flagged as cheating because some other kid copied two paragraphs from a report SHE wrote.  </a:t>
            </a:r>
          </a:p>
          <a:p>
            <a:pPr marL="628650" lvl="1" indent="-171450">
              <a:buFontTx/>
              <a:buChar char="-"/>
            </a:pPr>
            <a:r>
              <a:rPr lang="en-US" dirty="0">
                <a:cs typeface="Calibri"/>
              </a:rPr>
              <a:t>The school put this on her permanent record which would likely see her blacklisted from some Universities</a:t>
            </a:r>
          </a:p>
          <a:p>
            <a:pPr marL="628650" lvl="1" indent="-171450">
              <a:buFontTx/>
              <a:buChar char="-"/>
            </a:pPr>
            <a:r>
              <a:rPr lang="en-US" dirty="0">
                <a:cs typeface="Calibri"/>
              </a:rPr>
              <a:t>Fortunately we were able to sit down with her teachers and principal and have it removed because all were convinced it was the ‘other kids’ cheating and not my daughter.</a:t>
            </a:r>
          </a:p>
          <a:p>
            <a:pPr marL="628650" lvl="1" indent="-171450">
              <a:buFont typeface="Arial"/>
              <a:buChar char="•"/>
            </a:pPr>
            <a:endParaRPr lang="en-US" dirty="0">
              <a:cs typeface="Calibri"/>
            </a:endParaRPr>
          </a:p>
          <a:p>
            <a:pPr marL="0" lvl="0" indent="0">
              <a:buFont typeface="Arial"/>
              <a:buNone/>
            </a:pPr>
            <a:r>
              <a:rPr lang="en-US" b="1" dirty="0"/>
              <a:t>3 CLICK</a:t>
            </a:r>
            <a:endParaRPr lang="en-US" b="1" dirty="0">
              <a:cs typeface="Calibri"/>
            </a:endParaRPr>
          </a:p>
          <a:p>
            <a:pPr marL="171450" indent="-171450">
              <a:buFont typeface="Arial"/>
              <a:buChar char="•"/>
            </a:pPr>
            <a:r>
              <a:rPr lang="en-US" dirty="0">
                <a:cs typeface="Calibri"/>
              </a:rPr>
              <a:t>Cheating gear is everywhere and it is CHEAP but teachers have the right to ask your kid to explain their electronics and do an inspection</a:t>
            </a:r>
          </a:p>
          <a:p>
            <a:pPr marL="171450" indent="-171450">
              <a:buFont typeface="Arial"/>
              <a:buChar char="•"/>
            </a:pPr>
            <a:endParaRPr lang="en-US" dirty="0">
              <a:cs typeface="Calibri"/>
            </a:endParaRPr>
          </a:p>
          <a:p>
            <a:pPr marL="171450" indent="-171450">
              <a:buFont typeface="Arial"/>
              <a:buChar char="•"/>
            </a:pPr>
            <a:r>
              <a:rPr lang="en-US" dirty="0">
                <a:cs typeface="Calibri"/>
              </a:rPr>
              <a:t>Cell phones convert texts to speech so kids can use their Blue Tooth Ear Buds to cheat.  One of my kids had serious test anxiety so I understand how a wall of music can help.  However, there is nothing to stop a teacher from asking the kids to leave all their cells on his desk for the duration of the exam.</a:t>
            </a:r>
          </a:p>
          <a:p>
            <a:pPr marL="171450" indent="-171450">
              <a:buFont typeface="Arial"/>
              <a:buChar char="•"/>
            </a:pPr>
            <a:endParaRPr lang="en-US" dirty="0">
              <a:cs typeface="Calibri"/>
            </a:endParaRPr>
          </a:p>
          <a:p>
            <a:pPr marL="0" indent="0">
              <a:buFont typeface="Arial"/>
              <a:buNone/>
            </a:pPr>
            <a:r>
              <a:rPr lang="en-US" dirty="0">
                <a:cs typeface="Calibri"/>
              </a:rPr>
              <a:t>In the end, it is going to be up to you as the parent to parent.  You need to talk to your kids and teach THEM how to make sensible decisions in the real world and in the cyber world.</a:t>
            </a:r>
          </a:p>
          <a:p>
            <a:pPr marL="171450" indent="-171450">
              <a:buFont typeface="Arial"/>
              <a:buChar char="•"/>
            </a:pPr>
            <a:endParaRPr lang="en-US" dirty="0">
              <a:cs typeface="Calibri"/>
            </a:endParaRPr>
          </a:p>
          <a:p>
            <a:r>
              <a:rPr lang="en-US" dirty="0">
                <a:cs typeface="Calibri"/>
              </a:rPr>
              <a:t>The remainder of this presentation does not mention kids specifically, because these are things EVERYONE needs to know about.</a:t>
            </a:r>
          </a:p>
        </p:txBody>
      </p:sp>
      <p:sp>
        <p:nvSpPr>
          <p:cNvPr id="4" name="Slide Number Placeholder 3"/>
          <p:cNvSpPr>
            <a:spLocks noGrp="1"/>
          </p:cNvSpPr>
          <p:nvPr>
            <p:ph type="sldNum" sz="quarter" idx="5"/>
          </p:nvPr>
        </p:nvSpPr>
        <p:spPr/>
        <p:txBody>
          <a:bodyPr/>
          <a:lstStyle/>
          <a:p>
            <a:fld id="{706C8538-9601-4A6E-B471-328F2AF99C0E}" type="slidenum">
              <a:rPr lang="en-US"/>
              <a:t>3</a:t>
            </a:fld>
            <a:endParaRPr lang="en-US"/>
          </a:p>
        </p:txBody>
      </p:sp>
    </p:spTree>
    <p:extLst>
      <p:ext uri="{BB962C8B-B14F-4D97-AF65-F5344CB8AC3E}">
        <p14:creationId xmlns:p14="http://schemas.microsoft.com/office/powerpoint/2010/main" val="421120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many people have heard of doxing?  </a:t>
            </a:r>
          </a:p>
          <a:p>
            <a:endParaRPr lang="en-US" dirty="0">
              <a:cs typeface="Calibri"/>
            </a:endParaRPr>
          </a:p>
          <a:p>
            <a:pPr marL="171450" indent="-171450">
              <a:buFontTx/>
              <a:buChar char="-"/>
            </a:pPr>
            <a:r>
              <a:rPr lang="en-US" dirty="0">
                <a:cs typeface="Calibri"/>
              </a:rPr>
              <a:t>it is slang for documenting and it usually indicates malicious intent – things like identity theft in which your house is remortgaged or your car has a loan taken out on it without your knowledge</a:t>
            </a:r>
          </a:p>
          <a:p>
            <a:pPr marL="171450" indent="-171450">
              <a:buFontTx/>
              <a:buChar char="-"/>
            </a:pPr>
            <a:endParaRPr lang="en-US" dirty="0">
              <a:cs typeface="Calibri"/>
            </a:endParaRPr>
          </a:p>
          <a:p>
            <a:pPr marL="171450" indent="-171450">
              <a:buFontTx/>
              <a:buChar char="-"/>
            </a:pPr>
            <a:r>
              <a:rPr lang="en-US" dirty="0">
                <a:cs typeface="Calibri"/>
              </a:rPr>
              <a:t>Short version is a hacker can pay someone often in third world countries like India, Pakistan, China, between $100 to $1000 to find out everything about you… and they will</a:t>
            </a:r>
          </a:p>
          <a:p>
            <a:pPr marL="171450" indent="-171450">
              <a:buFontTx/>
              <a:buChar char="-"/>
            </a:pPr>
            <a:endParaRPr lang="en-US" dirty="0">
              <a:cs typeface="Calibri"/>
            </a:endParaRPr>
          </a:p>
          <a:p>
            <a:pPr marL="0" indent="0">
              <a:buFontTx/>
              <a:buNone/>
            </a:pPr>
            <a:endParaRPr lang="en-US" dirty="0">
              <a:cs typeface="Calibri"/>
            </a:endParaRPr>
          </a:p>
          <a:p>
            <a:pPr marL="228600" indent="-228600">
              <a:lnSpc>
                <a:spcPct val="90000"/>
              </a:lnSpc>
              <a:spcBef>
                <a:spcPts val="1000"/>
              </a:spcBef>
              <a:buFont typeface="Arial"/>
              <a:buChar char="•"/>
            </a:pPr>
            <a:r>
              <a:rPr lang="en-US" dirty="0"/>
              <a:t>Doxing is cheap &amp; fast compared to the rewards of getting into your credit</a:t>
            </a:r>
            <a:endParaRPr lang="en-US" dirty="0">
              <a:cs typeface="Calibri"/>
            </a:endParaRPr>
          </a:p>
          <a:p>
            <a:pPr lvl="1" indent="-228600">
              <a:lnSpc>
                <a:spcPct val="90000"/>
              </a:lnSpc>
              <a:spcBef>
                <a:spcPts val="1000"/>
              </a:spcBef>
              <a:buFont typeface="Arial"/>
              <a:buChar char="•"/>
            </a:pPr>
            <a:r>
              <a:rPr lang="en-US" dirty="0"/>
              <a:t>You might expect hackers to go through your Social Media</a:t>
            </a:r>
            <a:endParaRPr lang="en-US" dirty="0">
              <a:cs typeface="Calibri"/>
            </a:endParaRPr>
          </a:p>
          <a:p>
            <a:pPr lvl="1" indent="-228600">
              <a:lnSpc>
                <a:spcPct val="90000"/>
              </a:lnSpc>
              <a:spcBef>
                <a:spcPts val="1000"/>
              </a:spcBef>
              <a:buFont typeface="Arial"/>
              <a:buChar char="•"/>
            </a:pPr>
            <a:r>
              <a:rPr lang="en-US" dirty="0">
                <a:cs typeface="Calibri"/>
              </a:rPr>
              <a:t>But they will call your home, your kids, your parents, your bank and even office</a:t>
            </a:r>
          </a:p>
          <a:p>
            <a:pPr lvl="2" indent="-228600">
              <a:lnSpc>
                <a:spcPct val="90000"/>
              </a:lnSpc>
              <a:spcBef>
                <a:spcPts val="1000"/>
              </a:spcBef>
              <a:buFont typeface="Arial"/>
              <a:buChar char="•"/>
            </a:pPr>
            <a:r>
              <a:rPr lang="en-US" dirty="0">
                <a:cs typeface="Calibri"/>
              </a:rPr>
              <a:t>Hi, I have a complaint about Ted and his assistant, I need his bosses name</a:t>
            </a:r>
          </a:p>
          <a:p>
            <a:pPr lvl="2" indent="-228600">
              <a:lnSpc>
                <a:spcPct val="90000"/>
              </a:lnSpc>
              <a:spcBef>
                <a:spcPts val="1000"/>
              </a:spcBef>
              <a:buFont typeface="Arial"/>
              <a:buChar char="•"/>
            </a:pPr>
            <a:r>
              <a:rPr lang="en-US" dirty="0">
                <a:cs typeface="Calibri"/>
              </a:rPr>
              <a:t>They want to know your personal and corporate organization structure </a:t>
            </a:r>
          </a:p>
          <a:p>
            <a:pPr lvl="2" indent="-228600">
              <a:lnSpc>
                <a:spcPct val="90000"/>
              </a:lnSpc>
              <a:spcBef>
                <a:spcPts val="1000"/>
              </a:spcBef>
              <a:buFont typeface="Arial"/>
              <a:buChar char="•"/>
            </a:pPr>
            <a:r>
              <a:rPr lang="en-US" dirty="0">
                <a:cs typeface="Calibri"/>
              </a:rPr>
              <a:t>This is not pie in the sky, movie stuff… this is real and it is happening to hundreds of people Calgary right this minute.</a:t>
            </a:r>
          </a:p>
          <a:p>
            <a:pPr lvl="3" indent="-228600">
              <a:lnSpc>
                <a:spcPct val="90000"/>
              </a:lnSpc>
              <a:spcBef>
                <a:spcPts val="1000"/>
              </a:spcBef>
              <a:buFont typeface="Arial"/>
              <a:buChar char="•"/>
            </a:pPr>
            <a:r>
              <a:rPr lang="en-US" dirty="0">
                <a:cs typeface="Calibri"/>
              </a:rPr>
              <a:t>Think about how much money or credit you have easy access to and you will quickly see why YOU are the honey pot these days</a:t>
            </a:r>
          </a:p>
          <a:p>
            <a:pPr lvl="1" indent="-228600">
              <a:lnSpc>
                <a:spcPct val="90000"/>
              </a:lnSpc>
              <a:spcBef>
                <a:spcPts val="1000"/>
              </a:spcBef>
              <a:buFont typeface="Arial"/>
              <a:buChar char="•"/>
            </a:pPr>
            <a:r>
              <a:rPr lang="en-US" b="1" dirty="0">
                <a:cs typeface="Calibri"/>
              </a:rPr>
              <a:t>Fake Surveys about everything from political parties to fishing clubs</a:t>
            </a:r>
          </a:p>
          <a:p>
            <a:pPr lvl="1" indent="-228600">
              <a:lnSpc>
                <a:spcPct val="90000"/>
              </a:lnSpc>
              <a:spcBef>
                <a:spcPts val="1000"/>
              </a:spcBef>
              <a:buFont typeface="Arial"/>
              <a:buChar char="•"/>
            </a:pPr>
            <a:r>
              <a:rPr lang="en-US" dirty="0">
                <a:cs typeface="Calibri"/>
              </a:rPr>
              <a:t>I have political friends who have created dozens of fake social media accounts to gather information on opponents and there supporters.</a:t>
            </a:r>
          </a:p>
          <a:p>
            <a:pPr lvl="2" indent="-228600">
              <a:lnSpc>
                <a:spcPct val="90000"/>
              </a:lnSpc>
              <a:spcBef>
                <a:spcPts val="1000"/>
              </a:spcBef>
              <a:buFont typeface="Arial"/>
              <a:buChar char="•"/>
            </a:pPr>
            <a:r>
              <a:rPr lang="en-US" dirty="0">
                <a:cs typeface="Calibri"/>
              </a:rPr>
              <a:t>This is shockingly more common that you think it is</a:t>
            </a:r>
          </a:p>
          <a:p>
            <a:pPr lvl="1" indent="-228600">
              <a:lnSpc>
                <a:spcPct val="90000"/>
              </a:lnSpc>
              <a:spcBef>
                <a:spcPts val="1000"/>
              </a:spcBef>
              <a:buFont typeface="Arial"/>
              <a:buChar char="•"/>
            </a:pPr>
            <a:r>
              <a:rPr lang="en-US" dirty="0">
                <a:cs typeface="Calibri"/>
              </a:rPr>
              <a:t>There have been many cases in which otherwise sensible people have volunteered seriously confidential documents (both personal and corporate) to hackers</a:t>
            </a:r>
          </a:p>
          <a:p>
            <a:pPr lvl="2" indent="-228600">
              <a:lnSpc>
                <a:spcPct val="90000"/>
              </a:lnSpc>
              <a:spcBef>
                <a:spcPts val="1000"/>
              </a:spcBef>
              <a:buFont typeface="Arial"/>
              <a:buChar char="•"/>
            </a:pPr>
            <a:r>
              <a:rPr lang="en-US" dirty="0">
                <a:cs typeface="Calibri"/>
              </a:rPr>
              <a:t>I know your thinking how stupid could these people be, but they are not stupid they are being attacked by very sophisticated groups.</a:t>
            </a:r>
          </a:p>
          <a:p>
            <a:pPr lvl="2" indent="-228600">
              <a:lnSpc>
                <a:spcPct val="90000"/>
              </a:lnSpc>
              <a:spcBef>
                <a:spcPts val="1000"/>
              </a:spcBef>
              <a:buFont typeface="Arial"/>
              <a:buChar char="•"/>
            </a:pPr>
            <a:r>
              <a:rPr lang="en-US" dirty="0">
                <a:cs typeface="Calibri"/>
              </a:rPr>
              <a:t>Hackers build up trust by sending you what appear to be sensitive documents from inside their fake company or there fake personal lives (things like Will’s that contain codes and numbers, or more to the point in Calgary, papers or confidential presentations on Oil &amp; Gas exploration) and ask you to do a quick peer review </a:t>
            </a:r>
          </a:p>
          <a:p>
            <a:pPr lvl="2" indent="-228600">
              <a:lnSpc>
                <a:spcPct val="90000"/>
              </a:lnSpc>
              <a:spcBef>
                <a:spcPts val="1000"/>
              </a:spcBef>
              <a:buFont typeface="Arial"/>
              <a:buChar char="•"/>
            </a:pPr>
            <a:r>
              <a:rPr lang="en-US" b="1" dirty="0">
                <a:cs typeface="Calibri"/>
              </a:rPr>
              <a:t>After a few of these, as your friendship grows, you get more comfortable and feel a bit obliged to ask them to review some documents about your company or personal life</a:t>
            </a:r>
          </a:p>
          <a:p>
            <a:pPr lvl="2" indent="-228600">
              <a:lnSpc>
                <a:spcPct val="90000"/>
              </a:lnSpc>
              <a:spcBef>
                <a:spcPts val="1000"/>
              </a:spcBef>
              <a:buFont typeface="Arial"/>
              <a:buChar char="•"/>
            </a:pPr>
            <a:r>
              <a:rPr lang="en-US" dirty="0">
                <a:cs typeface="Calibri"/>
              </a:rPr>
              <a:t>Among many of many other cases that have become public, this process has been used to extract classified NATO Military documents </a:t>
            </a:r>
          </a:p>
          <a:p>
            <a:pPr lvl="2" indent="-228600">
              <a:lnSpc>
                <a:spcPct val="90000"/>
              </a:lnSpc>
              <a:spcBef>
                <a:spcPts val="1000"/>
              </a:spcBef>
              <a:buFont typeface="Arial"/>
              <a:buChar char="•"/>
            </a:pPr>
            <a:r>
              <a:rPr lang="en-US" dirty="0">
                <a:cs typeface="Calibri"/>
              </a:rPr>
              <a:t>The point is… how much did this cost the hacker… a few hours of effort and a few months of waiting</a:t>
            </a:r>
          </a:p>
          <a:p>
            <a:pPr marL="457200" marR="0" lvl="1" indent="-228600" algn="l" defTabSz="914400" rtl="0" eaLnBrk="1" fontAlgn="auto" latinLnBrk="0" hangingPunct="1">
              <a:lnSpc>
                <a:spcPct val="90000"/>
              </a:lnSpc>
              <a:spcBef>
                <a:spcPts val="1000"/>
              </a:spcBef>
              <a:spcAft>
                <a:spcPts val="0"/>
              </a:spcAft>
              <a:buClrTx/>
              <a:buSzTx/>
              <a:buFont typeface="Arial"/>
              <a:buChar char="•"/>
              <a:tabLst/>
              <a:defRPr/>
            </a:pPr>
            <a:r>
              <a:rPr lang="en-US" dirty="0">
                <a:cs typeface="Calibri"/>
              </a:rPr>
              <a:t>For serious attacks I am personally aware of actors being hired to physically become someone friend at University for 2 months – to attack VERY wealthy parents</a:t>
            </a:r>
          </a:p>
          <a:p>
            <a:pPr lvl="2" indent="-228600">
              <a:lnSpc>
                <a:spcPct val="90000"/>
              </a:lnSpc>
              <a:spcBef>
                <a:spcPts val="1000"/>
              </a:spcBef>
              <a:buFont typeface="Arial"/>
              <a:buChar char="•"/>
            </a:pPr>
            <a:r>
              <a:rPr lang="en-US" dirty="0">
                <a:cs typeface="Calibri"/>
              </a:rPr>
              <a:t>2017 STORY: Hacker/actors befriended a kid in University, taking many of the same classes.  As you likely know, anyone can sit in a University classroom and claim they are a student, especially in first year where everyone is </a:t>
            </a:r>
            <a:r>
              <a:rPr lang="en-CA" dirty="0">
                <a:cs typeface="Calibri"/>
              </a:rPr>
              <a:t>anonymous.</a:t>
            </a:r>
          </a:p>
          <a:p>
            <a:pPr lvl="2" indent="-228600">
              <a:lnSpc>
                <a:spcPct val="90000"/>
              </a:lnSpc>
              <a:spcBef>
                <a:spcPts val="1000"/>
              </a:spcBef>
              <a:buFont typeface="Arial"/>
              <a:buChar char="•"/>
            </a:pPr>
            <a:r>
              <a:rPr lang="en-CA" dirty="0">
                <a:cs typeface="Calibri"/>
              </a:rPr>
              <a:t>They </a:t>
            </a:r>
            <a:r>
              <a:rPr lang="en-US" dirty="0">
                <a:cs typeface="Calibri"/>
              </a:rPr>
              <a:t>learned all they could from the son, then got on his laptop and using his real email account, they sent malware hidden in a photo to the victims Dad</a:t>
            </a:r>
          </a:p>
          <a:p>
            <a:pPr lvl="2" indent="-228600">
              <a:lnSpc>
                <a:spcPct val="90000"/>
              </a:lnSpc>
              <a:spcBef>
                <a:spcPts val="1000"/>
              </a:spcBef>
              <a:buFont typeface="Arial"/>
              <a:buChar char="•"/>
            </a:pPr>
            <a:r>
              <a:rPr lang="en-US" dirty="0">
                <a:cs typeface="Calibri"/>
              </a:rPr>
              <a:t>“Have a rash, off to the doctor, take a look and see if it is something family related</a:t>
            </a:r>
          </a:p>
          <a:p>
            <a:pPr lvl="2" indent="-228600">
              <a:lnSpc>
                <a:spcPct val="90000"/>
              </a:lnSpc>
              <a:spcBef>
                <a:spcPts val="1000"/>
              </a:spcBef>
              <a:buFont typeface="Arial"/>
              <a:buChar char="•"/>
            </a:pPr>
            <a:r>
              <a:rPr lang="en-US" b="1" dirty="0">
                <a:cs typeface="Calibri"/>
              </a:rPr>
              <a:t>That malware allowed the hacker to control that Dad’s office email </a:t>
            </a:r>
          </a:p>
          <a:p>
            <a:pPr lvl="2" indent="-228600">
              <a:lnSpc>
                <a:spcPct val="90000"/>
              </a:lnSpc>
              <a:spcBef>
                <a:spcPts val="1000"/>
              </a:spcBef>
              <a:buFont typeface="Arial"/>
              <a:buChar char="•"/>
            </a:pPr>
            <a:r>
              <a:rPr lang="en-US" dirty="0">
                <a:cs typeface="Calibri"/>
              </a:rPr>
              <a:t>They then monitored the Dad’s email to pick up his slang and way to writing</a:t>
            </a:r>
          </a:p>
          <a:p>
            <a:pPr lvl="2" indent="-228600">
              <a:lnSpc>
                <a:spcPct val="90000"/>
              </a:lnSpc>
              <a:spcBef>
                <a:spcPts val="1000"/>
              </a:spcBef>
              <a:buFont typeface="Arial"/>
              <a:buChar char="•"/>
            </a:pPr>
            <a:r>
              <a:rPr lang="en-US" dirty="0">
                <a:cs typeface="Calibri"/>
              </a:rPr>
              <a:t>When they were ready, they sent low key friendly emails to CFO about a business his company was supposed to be buying and they needed deposit money transferred today</a:t>
            </a:r>
          </a:p>
          <a:p>
            <a:pPr lvl="2" indent="-228600">
              <a:lnSpc>
                <a:spcPct val="90000"/>
              </a:lnSpc>
              <a:spcBef>
                <a:spcPts val="1000"/>
              </a:spcBef>
              <a:buFont typeface="Arial"/>
              <a:buChar char="•"/>
            </a:pPr>
            <a:r>
              <a:rPr lang="en-US" dirty="0">
                <a:cs typeface="Calibri"/>
              </a:rPr>
              <a:t>That Vancouver based parts company lost $7 million dollars in one day</a:t>
            </a:r>
          </a:p>
          <a:p>
            <a:pPr lvl="2" indent="-228600">
              <a:lnSpc>
                <a:spcPct val="90000"/>
              </a:lnSpc>
              <a:spcBef>
                <a:spcPts val="1000"/>
              </a:spcBef>
              <a:buFont typeface="Arial"/>
              <a:buChar char="•"/>
            </a:pPr>
            <a:r>
              <a:rPr lang="en-US" dirty="0">
                <a:cs typeface="Calibri"/>
              </a:rPr>
              <a:t>Then the same thing happened to a Los Angeles airplane parts manufacturer a few months later but this time they got more than $20M</a:t>
            </a:r>
          </a:p>
          <a:p>
            <a:pPr lvl="3" indent="-228600">
              <a:lnSpc>
                <a:spcPct val="90000"/>
              </a:lnSpc>
              <a:spcBef>
                <a:spcPts val="1000"/>
              </a:spcBef>
              <a:buFont typeface="Arial"/>
              <a:buChar char="•"/>
            </a:pPr>
            <a:r>
              <a:rPr lang="en-US" dirty="0">
                <a:cs typeface="Calibri"/>
              </a:rPr>
              <a:t>Likely the same hackers</a:t>
            </a:r>
          </a:p>
          <a:p>
            <a:pPr lvl="3" indent="-228600">
              <a:lnSpc>
                <a:spcPct val="90000"/>
              </a:lnSpc>
              <a:spcBef>
                <a:spcPts val="1000"/>
              </a:spcBef>
              <a:buFont typeface="Arial"/>
              <a:buChar char="•"/>
            </a:pPr>
            <a:r>
              <a:rPr lang="en-US" dirty="0">
                <a:cs typeface="Calibri"/>
              </a:rPr>
              <a:t>In the second situation the CEO and CFO were terminated for cause</a:t>
            </a:r>
          </a:p>
          <a:p>
            <a:pPr lvl="3" indent="-228600">
              <a:lnSpc>
                <a:spcPct val="90000"/>
              </a:lnSpc>
              <a:spcBef>
                <a:spcPts val="1000"/>
              </a:spcBef>
              <a:buFont typeface="Arial"/>
              <a:buChar char="•"/>
            </a:pPr>
            <a:r>
              <a:rPr lang="en-US" dirty="0">
                <a:cs typeface="Calibri"/>
              </a:rPr>
              <a:t>We will tell you in a few minutes how this problem could have been easily avoided but it boils down to, communication.  </a:t>
            </a:r>
          </a:p>
          <a:p>
            <a:pPr lvl="3" indent="-228600">
              <a:lnSpc>
                <a:spcPct val="90000"/>
              </a:lnSpc>
              <a:spcBef>
                <a:spcPts val="1000"/>
              </a:spcBef>
              <a:buFont typeface="Arial"/>
              <a:buChar char="•"/>
            </a:pPr>
            <a:r>
              <a:rPr lang="en-US" dirty="0">
                <a:cs typeface="Calibri"/>
              </a:rPr>
              <a:t>If someone is asking for money through a system you are not expecting, you need to confirm the request with verbal communication</a:t>
            </a:r>
          </a:p>
        </p:txBody>
      </p:sp>
      <p:sp>
        <p:nvSpPr>
          <p:cNvPr id="4" name="Slide Number Placeholder 3"/>
          <p:cNvSpPr>
            <a:spLocks noGrp="1"/>
          </p:cNvSpPr>
          <p:nvPr>
            <p:ph type="sldNum" sz="quarter" idx="5"/>
          </p:nvPr>
        </p:nvSpPr>
        <p:spPr/>
        <p:txBody>
          <a:bodyPr/>
          <a:lstStyle/>
          <a:p>
            <a:fld id="{706C8538-9601-4A6E-B471-328F2AF99C0E}" type="slidenum">
              <a:rPr lang="en-US"/>
              <a:t>4</a:t>
            </a:fld>
            <a:endParaRPr lang="en-US"/>
          </a:p>
        </p:txBody>
      </p:sp>
    </p:spTree>
    <p:extLst>
      <p:ext uri="{BB962C8B-B14F-4D97-AF65-F5344CB8AC3E}">
        <p14:creationId xmlns:p14="http://schemas.microsoft.com/office/powerpoint/2010/main" val="60754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practical real life stuff</a:t>
            </a:r>
          </a:p>
          <a:p>
            <a:endParaRPr lang="en-US" dirty="0"/>
          </a:p>
          <a:p>
            <a:r>
              <a:rPr lang="en-US" dirty="0"/>
              <a:t>An attacker can buy advertising space on the legit websites. Later, when a user clicks on the ad, he might get directed to a page that’s infected with malware. This way, they can further install malware on your computer.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5</a:t>
            </a:fld>
            <a:endParaRPr lang="en-US"/>
          </a:p>
        </p:txBody>
      </p:sp>
    </p:spTree>
    <p:extLst>
      <p:ext uri="{BB962C8B-B14F-4D97-AF65-F5344CB8AC3E}">
        <p14:creationId xmlns:p14="http://schemas.microsoft.com/office/powerpoint/2010/main" val="28855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lnSpc>
                <a:spcPct val="90000"/>
              </a:lnSpc>
              <a:spcBef>
                <a:spcPts val="1000"/>
              </a:spcBef>
            </a:pPr>
            <a:r>
              <a:rPr lang="en-US" dirty="0">
                <a:cs typeface="Calibri"/>
              </a:rPr>
              <a:t>Phishing </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dirty="0">
                <a:cs typeface="Calibri"/>
              </a:rPr>
              <a:t>Hopefully this is not a new word for you.  The premise to trick you into volunteering your information.</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dirty="0">
                <a:cs typeface="Calibri"/>
              </a:rPr>
              <a:t>Listen to this phone call.  I have personally received this several times and my office has been getting something like this for two years now.</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dirty="0">
                <a:cs typeface="Calibri"/>
              </a:rPr>
              <a:t>I call these guys back and just jerk them around as I work on other things, but one of the calls took an new twist that would frighten most people. </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b="1" dirty="0">
                <a:cs typeface="Calibri"/>
              </a:rPr>
              <a:t>SKIP to 19:20</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dirty="0">
                <a:cs typeface="Calibri"/>
              </a:rPr>
              <a:t>Then they programmed the number into their fake call display tool and I received a call from what looked like the RCMP… pretty cool</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dirty="0">
                <a:cs typeface="Calibri"/>
              </a:rPr>
              <a:t>The interesting point here, is that </a:t>
            </a:r>
          </a:p>
          <a:p>
            <a:pPr marL="0" lvl="0" indent="-228600">
              <a:lnSpc>
                <a:spcPct val="90000"/>
              </a:lnSpc>
              <a:spcBef>
                <a:spcPts val="1000"/>
              </a:spcBef>
            </a:pPr>
            <a:endParaRPr lang="en-US" dirty="0">
              <a:cs typeface="Calibri"/>
            </a:endParaRPr>
          </a:p>
          <a:p>
            <a:pPr marL="0" lvl="0" indent="-228600">
              <a:lnSpc>
                <a:spcPct val="90000"/>
              </a:lnSpc>
              <a:spcBef>
                <a:spcPts val="1000"/>
              </a:spcBef>
            </a:pPr>
            <a:r>
              <a:rPr lang="en-US" dirty="0">
                <a:cs typeface="Calibri"/>
              </a:rPr>
              <a:t>Way more successful than you might think</a:t>
            </a:r>
          </a:p>
          <a:p>
            <a:pPr marL="171450" lvl="0" indent="-171450">
              <a:lnSpc>
                <a:spcPct val="90000"/>
              </a:lnSpc>
              <a:spcBef>
                <a:spcPts val="1000"/>
              </a:spcBef>
              <a:buFont typeface="Arial"/>
              <a:buChar char="•"/>
            </a:pPr>
            <a:r>
              <a:rPr lang="en-US" dirty="0">
                <a:cs typeface="Calibri"/>
              </a:rPr>
              <a:t>I runs phishing training at the company I spend most of my time with </a:t>
            </a:r>
          </a:p>
          <a:p>
            <a:pPr marL="171450" lvl="0" indent="-171450">
              <a:lnSpc>
                <a:spcPct val="90000"/>
              </a:lnSpc>
              <a:spcBef>
                <a:spcPts val="1000"/>
              </a:spcBef>
              <a:buFont typeface="Arial"/>
              <a:buChar char="•"/>
            </a:pPr>
            <a:r>
              <a:rPr lang="en-US" dirty="0">
                <a:cs typeface="Calibri"/>
              </a:rPr>
              <a:t>Several times a year I send phishing tests</a:t>
            </a:r>
          </a:p>
          <a:p>
            <a:pPr marL="171450" lvl="0" indent="-171450">
              <a:lnSpc>
                <a:spcPct val="90000"/>
              </a:lnSpc>
              <a:spcBef>
                <a:spcPts val="1000"/>
              </a:spcBef>
              <a:buFont typeface="Arial"/>
              <a:buChar char="•"/>
            </a:pPr>
            <a:r>
              <a:rPr lang="en-US" dirty="0">
                <a:cs typeface="Calibri"/>
              </a:rPr>
              <a:t>In November Still had 4% of the staff enter their username and password into a phishing test site.</a:t>
            </a:r>
          </a:p>
          <a:p>
            <a:pPr marL="1085850" lvl="2" indent="-171450">
              <a:lnSpc>
                <a:spcPct val="90000"/>
              </a:lnSpc>
              <a:spcBef>
                <a:spcPts val="1000"/>
              </a:spcBef>
              <a:buFont typeface="Arial"/>
              <a:buChar char="•"/>
            </a:pPr>
            <a:endParaRPr lang="en-US" dirty="0">
              <a:cs typeface="Calibri"/>
            </a:endParaRPr>
          </a:p>
          <a:p>
            <a:pPr marL="171450" lvl="0" indent="-171450">
              <a:lnSpc>
                <a:spcPct val="90000"/>
              </a:lnSpc>
              <a:spcBef>
                <a:spcPts val="1000"/>
              </a:spcBef>
              <a:buFont typeface="Arial"/>
              <a:buChar char="•"/>
            </a:pPr>
            <a:r>
              <a:rPr lang="en-US" dirty="0">
                <a:cs typeface="Calibri"/>
              </a:rPr>
              <a:t>We also just had two people, one senior and one that is responsible for the administration of most multimillion dollar contracts receive emails from hackers that had their real password in it</a:t>
            </a:r>
          </a:p>
          <a:p>
            <a:pPr marL="628650" lvl="1" indent="-171450">
              <a:lnSpc>
                <a:spcPct val="90000"/>
              </a:lnSpc>
              <a:spcBef>
                <a:spcPts val="1000"/>
              </a:spcBef>
              <a:buFont typeface="Arial"/>
              <a:buChar char="•"/>
            </a:pPr>
            <a:endParaRPr lang="en-US" dirty="0">
              <a:cs typeface="Calibri"/>
            </a:endParaRPr>
          </a:p>
          <a:p>
            <a:pPr marL="0" lvl="0" indent="0">
              <a:lnSpc>
                <a:spcPct val="90000"/>
              </a:lnSpc>
              <a:spcBef>
                <a:spcPts val="1000"/>
              </a:spcBef>
              <a:buFont typeface="Arial"/>
              <a:buNone/>
            </a:pPr>
            <a:r>
              <a:rPr lang="en-US" dirty="0">
                <a:cs typeface="Calibri"/>
              </a:rPr>
              <a:t>Again the point here is not to pick on people but to show that smart well trained people can still be tricked by these pro’s</a:t>
            </a:r>
          </a:p>
          <a:p>
            <a:pPr marL="0" lvl="0" indent="0">
              <a:lnSpc>
                <a:spcPct val="90000"/>
              </a:lnSpc>
              <a:spcBef>
                <a:spcPts val="1000"/>
              </a:spcBef>
              <a:buFont typeface="Arial"/>
              <a:buNone/>
            </a:pPr>
            <a:endParaRPr lang="en-US" dirty="0">
              <a:cs typeface="Calibri"/>
            </a:endParaRPr>
          </a:p>
          <a:p>
            <a:pPr marL="0" lvl="0" indent="0">
              <a:lnSpc>
                <a:spcPct val="90000"/>
              </a:lnSpc>
              <a:spcBef>
                <a:spcPts val="1000"/>
              </a:spcBef>
              <a:buFont typeface="Arial"/>
              <a:buNone/>
            </a:pPr>
            <a:endParaRPr lang="en-US" dirty="0">
              <a:cs typeface="Calibri"/>
            </a:endParaRPr>
          </a:p>
          <a:p>
            <a:pPr marL="1085850" lvl="2" indent="-171450">
              <a:lnSpc>
                <a:spcPct val="90000"/>
              </a:lnSpc>
              <a:spcBef>
                <a:spcPts val="1000"/>
              </a:spcBef>
              <a:buFont typeface="Arial"/>
              <a:buChar char="•"/>
            </a:pPr>
            <a:endParaRPr lang="en-US" dirty="0">
              <a:cs typeface="Calibri"/>
            </a:endParaRPr>
          </a:p>
          <a:p>
            <a:pPr marL="228600" indent="-228600">
              <a:lnSpc>
                <a:spcPct val="9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6</a:t>
            </a:fld>
            <a:endParaRPr lang="en-US"/>
          </a:p>
        </p:txBody>
      </p:sp>
    </p:spTree>
    <p:extLst>
      <p:ext uri="{BB962C8B-B14F-4D97-AF65-F5344CB8AC3E}">
        <p14:creationId xmlns:p14="http://schemas.microsoft.com/office/powerpoint/2010/main" val="124680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You don’t even have to have a </a:t>
            </a:r>
            <a:r>
              <a:rPr lang="en-CA" dirty="0">
                <a:cs typeface="Calibri"/>
              </a:rPr>
              <a:t>computer to get hacked these days… </a:t>
            </a:r>
          </a:p>
          <a:p>
            <a:pPr>
              <a:lnSpc>
                <a:spcPct val="90000"/>
              </a:lnSpc>
              <a:spcBef>
                <a:spcPts val="1000"/>
              </a:spcBef>
            </a:pPr>
            <a:endParaRPr lang="en-CA" dirty="0">
              <a:cs typeface="Calibri"/>
            </a:endParaRPr>
          </a:p>
          <a:p>
            <a:pPr>
              <a:lnSpc>
                <a:spcPct val="90000"/>
              </a:lnSpc>
              <a:spcBef>
                <a:spcPts val="1000"/>
              </a:spcBef>
            </a:pPr>
            <a:r>
              <a:rPr lang="en-CA" dirty="0">
                <a:cs typeface="Calibri"/>
              </a:rPr>
              <a:t>If the people and companies you trust your data to get hacked, you are hacked.</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cs typeface="Calibri"/>
              </a:rPr>
              <a:t>The giant retailer Target (remember Target… new Zellers) was hacked through a construction company they allowed into their network.  Hackers got hundreds of millions of names, credit cards and pins… most likely some of you in this room were affected by that hack</a:t>
            </a:r>
          </a:p>
          <a:p>
            <a:pPr>
              <a:lnSpc>
                <a:spcPct val="90000"/>
              </a:lnSpc>
              <a:spcBef>
                <a:spcPts val="1000"/>
              </a:spcBef>
            </a:pPr>
            <a:endParaRPr lang="en-US" dirty="0">
              <a:cs typeface="Calibri"/>
            </a:endParaRPr>
          </a:p>
          <a:p>
            <a:pPr>
              <a:lnSpc>
                <a:spcPct val="90000"/>
              </a:lnSpc>
              <a:spcBef>
                <a:spcPts val="1000"/>
              </a:spcBef>
            </a:pPr>
            <a:r>
              <a:rPr lang="en-US" dirty="0">
                <a:cs typeface="Calibri"/>
              </a:rPr>
              <a:t>If you have stayed at a Westin, Aloft, Sheraton or any other Marriott property in the last decade, </a:t>
            </a:r>
          </a:p>
          <a:p>
            <a:pPr>
              <a:lnSpc>
                <a:spcPct val="90000"/>
              </a:lnSpc>
              <a:spcBef>
                <a:spcPts val="1000"/>
              </a:spcBef>
            </a:pPr>
            <a:r>
              <a:rPr lang="en-US" dirty="0">
                <a:cs typeface="Calibri"/>
              </a:rPr>
              <a:t>a substantial amount of your private information has likely been stolen.  This includes 130+ million passport numbers and 400 million peoples address, credit cards, email and travel patterns</a:t>
            </a:r>
          </a:p>
          <a:p>
            <a:pPr>
              <a:lnSpc>
                <a:spcPct val="90000"/>
              </a:lnSpc>
              <a:spcBef>
                <a:spcPts val="1000"/>
              </a:spcBef>
            </a:pP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7</a:t>
            </a:fld>
            <a:endParaRPr lang="en-US"/>
          </a:p>
        </p:txBody>
      </p:sp>
    </p:spTree>
    <p:extLst>
      <p:ext uri="{BB962C8B-B14F-4D97-AF65-F5344CB8AC3E}">
        <p14:creationId xmlns:p14="http://schemas.microsoft.com/office/powerpoint/2010/main" val="377573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Listen to this hacker get into a complete strangers account just by knowing is name and phone number</a:t>
            </a: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8</a:t>
            </a:fld>
            <a:endParaRPr lang="en-US"/>
          </a:p>
        </p:txBody>
      </p:sp>
    </p:spTree>
    <p:extLst>
      <p:ext uri="{BB962C8B-B14F-4D97-AF65-F5344CB8AC3E}">
        <p14:creationId xmlns:p14="http://schemas.microsoft.com/office/powerpoint/2010/main" val="63926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90000"/>
              </a:lnSpc>
              <a:spcBef>
                <a:spcPts val="1000"/>
              </a:spcBef>
            </a:pPr>
            <a:r>
              <a:rPr lang="en-US" dirty="0">
                <a:cs typeface="Calibri"/>
              </a:rPr>
              <a:t>Most people think that a hacker coming after you or your company or your kid is single person… and that used to be the case</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Today it is large scale and organized.  </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The graphic on the bottom right shows the number of people involved in a typical hack these days</a:t>
            </a:r>
          </a:p>
          <a:p>
            <a:pPr marL="228600" lvl="1">
              <a:lnSpc>
                <a:spcPct val="90000"/>
              </a:lnSpc>
              <a:spcBef>
                <a:spcPts val="1000"/>
              </a:spcBef>
            </a:pPr>
            <a:endParaRPr lang="en-US" dirty="0">
              <a:cs typeface="Calibri"/>
            </a:endParaRPr>
          </a:p>
          <a:p>
            <a:pPr marL="228600" lvl="1">
              <a:lnSpc>
                <a:spcPct val="90000"/>
              </a:lnSpc>
              <a:spcBef>
                <a:spcPts val="1000"/>
              </a:spcBef>
            </a:pPr>
            <a:r>
              <a:rPr lang="en-US" b="1" dirty="0">
                <a:cs typeface="Calibri"/>
              </a:rPr>
              <a:t>CLICK</a:t>
            </a:r>
          </a:p>
          <a:p>
            <a:pPr marL="228600" lvl="1">
              <a:lnSpc>
                <a:spcPct val="90000"/>
              </a:lnSpc>
              <a:spcBef>
                <a:spcPts val="1000"/>
              </a:spcBef>
            </a:pPr>
            <a:endParaRPr lang="en-US" dirty="0">
              <a:cs typeface="Calibri"/>
            </a:endParaRPr>
          </a:p>
          <a:p>
            <a:pPr marL="228600" lvl="1">
              <a:lnSpc>
                <a:spcPct val="90000"/>
              </a:lnSpc>
              <a:spcBef>
                <a:spcPts val="1000"/>
              </a:spcBef>
            </a:pPr>
            <a:r>
              <a:rPr lang="en-US" dirty="0">
                <a:cs typeface="Calibri"/>
              </a:rPr>
              <a:t>This report from Carbon Black was released today.  Hackers love the confusion and lack of attention during the holidays.</a:t>
            </a:r>
          </a:p>
          <a:p>
            <a:pPr marL="228600" lvl="1">
              <a:lnSpc>
                <a:spcPct val="90000"/>
              </a:lnSpc>
              <a:spcBef>
                <a:spcPts val="1000"/>
              </a:spcBef>
            </a:pPr>
            <a:endParaRPr lang="en-US" dirty="0">
              <a:cs typeface="Calibri"/>
            </a:endParaRPr>
          </a:p>
          <a:p>
            <a:pPr marL="228600" lvl="1">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706C8538-9601-4A6E-B471-328F2AF99C0E}" type="slidenum">
              <a:rPr lang="en-US"/>
              <a:t>9</a:t>
            </a:fld>
            <a:endParaRPr lang="en-US"/>
          </a:p>
        </p:txBody>
      </p:sp>
    </p:spTree>
    <p:extLst>
      <p:ext uri="{BB962C8B-B14F-4D97-AF65-F5344CB8AC3E}">
        <p14:creationId xmlns:p14="http://schemas.microsoft.com/office/powerpoint/2010/main" val="197129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highlight>
                  <a:srgbClr val="C0C0C0"/>
                </a:highlight>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VzZFKS8AfQU?start=28&amp;feature=oembed" TargetMode="External"/><Relationship Id="rId6" Type="http://schemas.openxmlformats.org/officeDocument/2006/relationships/image" Target="../media/image45.jpeg"/><Relationship Id="rId5" Type="http://schemas.openxmlformats.org/officeDocument/2006/relationships/image" Target="../media/image7.jpe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khIJcvkK814?start=132&amp;feature=oembed" TargetMode="External"/><Relationship Id="rId5" Type="http://schemas.openxmlformats.org/officeDocument/2006/relationships/image" Target="../media/image50.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video" Target="https://www.youtube.com/embed/khIJcvkK814?start=132&amp;feature=oembed"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s://www.youtube.com/embed/llRxtkoapTs?feature=oembed" TargetMode="Externa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https://www.youtube.com/embed/lc7scxvKQOo?start=48&amp;feature=oembed"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images.idgesg.net/images/article/2017/10/thinkstockphotos-499123970-100738770-large.jpg">
            <a:extLst>
              <a:ext uri="{FF2B5EF4-FFF2-40B4-BE49-F238E27FC236}">
                <a16:creationId xmlns:a16="http://schemas.microsoft.com/office/drawing/2014/main" id="{248C6003-10C0-41A5-8E5C-4440D5407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3" r="8573" b="2013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A9C8CC0B-0626-4A63-AC0A-FEE03D080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601" y="0"/>
            <a:ext cx="5232399" cy="5295899"/>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1339497" y="484632"/>
            <a:ext cx="4275777" cy="3762970"/>
          </a:xfrm>
        </p:spPr>
        <p:txBody>
          <a:bodyPr>
            <a:normAutofit/>
          </a:bodyPr>
          <a:lstStyle/>
          <a:p>
            <a:pPr algn="l"/>
            <a:r>
              <a:rPr lang="en-US" sz="5400" dirty="0">
                <a:cs typeface="Calibri Light"/>
              </a:rPr>
              <a:t>A </a:t>
            </a:r>
            <a:r>
              <a:rPr lang="en-US" sz="5400" u="sng" dirty="0">
                <a:cs typeface="Calibri Light"/>
              </a:rPr>
              <a:t>Practical</a:t>
            </a:r>
            <a:r>
              <a:rPr lang="en-US" sz="5400" dirty="0">
                <a:cs typeface="Calibri Light"/>
              </a:rPr>
              <a:t> Guide to </a:t>
            </a:r>
            <a:br>
              <a:rPr lang="en-US" sz="5400" dirty="0">
                <a:cs typeface="Calibri Light"/>
              </a:rPr>
            </a:br>
            <a:r>
              <a:rPr lang="en-US" sz="5400" dirty="0">
                <a:cs typeface="Calibri Light"/>
              </a:rPr>
              <a:t>Cyber Security in 2019</a:t>
            </a:r>
            <a:endParaRPr lang="en-US" sz="5400" dirty="0"/>
          </a:p>
        </p:txBody>
      </p:sp>
      <p:sp>
        <p:nvSpPr>
          <p:cNvPr id="3" name="Subtitle 2"/>
          <p:cNvSpPr>
            <a:spLocks noGrp="1"/>
          </p:cNvSpPr>
          <p:nvPr>
            <p:ph type="subTitle" idx="1"/>
          </p:nvPr>
        </p:nvSpPr>
        <p:spPr>
          <a:xfrm>
            <a:off x="2661924" y="4325517"/>
            <a:ext cx="3107939" cy="723127"/>
          </a:xfrm>
        </p:spPr>
        <p:txBody>
          <a:bodyPr>
            <a:normAutofit/>
          </a:bodyPr>
          <a:lstStyle/>
          <a:p>
            <a:pPr algn="l"/>
            <a:r>
              <a:rPr lang="en-US" sz="2000" dirty="0"/>
              <a:t>For your teens and adults</a:t>
            </a:r>
          </a:p>
        </p:txBody>
      </p:sp>
      <p:sp>
        <p:nvSpPr>
          <p:cNvPr id="73" name="Rectangle 72">
            <a:extLst>
              <a:ext uri="{FF2B5EF4-FFF2-40B4-BE49-F238E27FC236}">
                <a16:creationId xmlns:a16="http://schemas.microsoft.com/office/drawing/2014/main" id="{B518FCF3-6204-44FD-9EDA-977C07F6C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4789" y="4410188"/>
            <a:ext cx="1267136" cy="165099"/>
          </a:xfrm>
          <a:prstGeom prst="rect">
            <a:avLst/>
          </a:prstGeom>
          <a:solidFill>
            <a:srgbClr val="7AD2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Solution</a:t>
            </a:r>
            <a:endParaRPr lang="en-US"/>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3" name="Picture 4" descr="A picture containing plant, leaf&#10;&#10;Description generated with high confidence">
            <a:extLst>
              <a:ext uri="{FF2B5EF4-FFF2-40B4-BE49-F238E27FC236}">
                <a16:creationId xmlns:a16="http://schemas.microsoft.com/office/drawing/2014/main" id="{66AFB4A5-4A05-4262-9936-708F53762A36}"/>
              </a:ext>
            </a:extLst>
          </p:cNvPr>
          <p:cNvPicPr>
            <a:picLocks noChangeAspect="1"/>
          </p:cNvPicPr>
          <p:nvPr/>
        </p:nvPicPr>
        <p:blipFill>
          <a:blip r:embed="rId3"/>
          <a:stretch>
            <a:fillRect/>
          </a:stretch>
        </p:blipFill>
        <p:spPr>
          <a:xfrm>
            <a:off x="7689272" y="455816"/>
            <a:ext cx="4017817" cy="5932515"/>
          </a:xfrm>
          <a:prstGeom prst="rect">
            <a:avLst/>
          </a:prstGeom>
        </p:spPr>
      </p:pic>
      <p:pic>
        <p:nvPicPr>
          <p:cNvPr id="6" name="Picture 7">
            <a:extLst>
              <a:ext uri="{FF2B5EF4-FFF2-40B4-BE49-F238E27FC236}">
                <a16:creationId xmlns:a16="http://schemas.microsoft.com/office/drawing/2014/main" id="{634AFD86-E1B2-46E4-B519-2079D35AB4AF}"/>
              </a:ext>
            </a:extLst>
          </p:cNvPr>
          <p:cNvPicPr>
            <a:picLocks noChangeAspect="1"/>
          </p:cNvPicPr>
          <p:nvPr/>
        </p:nvPicPr>
        <p:blipFill>
          <a:blip r:embed="rId4"/>
          <a:stretch>
            <a:fillRect/>
          </a:stretch>
        </p:blipFill>
        <p:spPr>
          <a:xfrm>
            <a:off x="332509" y="322119"/>
            <a:ext cx="7051963" cy="4094016"/>
          </a:xfrm>
          <a:prstGeom prst="rect">
            <a:avLst/>
          </a:prstGeom>
        </p:spPr>
      </p:pic>
    </p:spTree>
    <p:extLst>
      <p:ext uri="{BB962C8B-B14F-4D97-AF65-F5344CB8AC3E}">
        <p14:creationId xmlns:p14="http://schemas.microsoft.com/office/powerpoint/2010/main" val="4188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Don'ts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4" name="Picture 4">
            <a:extLst>
              <a:ext uri="{FF2B5EF4-FFF2-40B4-BE49-F238E27FC236}">
                <a16:creationId xmlns:a16="http://schemas.microsoft.com/office/drawing/2014/main" id="{4E27698D-D544-442F-83BB-6266461DC668}"/>
              </a:ext>
            </a:extLst>
          </p:cNvPr>
          <p:cNvPicPr>
            <a:picLocks noChangeAspect="1"/>
          </p:cNvPicPr>
          <p:nvPr/>
        </p:nvPicPr>
        <p:blipFill>
          <a:blip r:embed="rId3"/>
          <a:stretch>
            <a:fillRect/>
          </a:stretch>
        </p:blipFill>
        <p:spPr>
          <a:xfrm>
            <a:off x="332509" y="315359"/>
            <a:ext cx="7051963" cy="4149099"/>
          </a:xfrm>
          <a:prstGeom prst="rect">
            <a:avLst/>
          </a:prstGeom>
        </p:spPr>
      </p:pic>
      <p:pic>
        <p:nvPicPr>
          <p:cNvPr id="7" name="Picture 7">
            <a:extLst>
              <a:ext uri="{FF2B5EF4-FFF2-40B4-BE49-F238E27FC236}">
                <a16:creationId xmlns:a16="http://schemas.microsoft.com/office/drawing/2014/main" id="{4873257A-8DF3-4D17-8AD8-5B83D5A96750}"/>
              </a:ext>
            </a:extLst>
          </p:cNvPr>
          <p:cNvPicPr>
            <a:picLocks noChangeAspect="1"/>
          </p:cNvPicPr>
          <p:nvPr/>
        </p:nvPicPr>
        <p:blipFill>
          <a:blip r:embed="rId4"/>
          <a:stretch>
            <a:fillRect/>
          </a:stretch>
        </p:blipFill>
        <p:spPr>
          <a:xfrm>
            <a:off x="7806425" y="448269"/>
            <a:ext cx="3838727" cy="2275817"/>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8CC8C8BB-A094-49D3-9298-48651C489D52}"/>
              </a:ext>
            </a:extLst>
          </p:cNvPr>
          <p:cNvPicPr>
            <a:picLocks noChangeAspect="1"/>
          </p:cNvPicPr>
          <p:nvPr/>
        </p:nvPicPr>
        <p:blipFill>
          <a:blip r:embed="rId5"/>
          <a:stretch>
            <a:fillRect/>
          </a:stretch>
        </p:blipFill>
        <p:spPr>
          <a:xfrm>
            <a:off x="7804203" y="1390264"/>
            <a:ext cx="3838726" cy="3022536"/>
          </a:xfrm>
          <a:prstGeom prst="rect">
            <a:avLst/>
          </a:prstGeom>
        </p:spPr>
      </p:pic>
      <p:pic>
        <p:nvPicPr>
          <p:cNvPr id="16" name="Picture 16" descr="A screenshot of a cell phone&#10;&#10;Description generated with very high confidence">
            <a:extLst>
              <a:ext uri="{FF2B5EF4-FFF2-40B4-BE49-F238E27FC236}">
                <a16:creationId xmlns:a16="http://schemas.microsoft.com/office/drawing/2014/main" id="{7FB5B7FB-4761-49AA-AA5B-81C76CC7DB72}"/>
              </a:ext>
            </a:extLst>
          </p:cNvPr>
          <p:cNvPicPr>
            <a:picLocks noChangeAspect="1"/>
          </p:cNvPicPr>
          <p:nvPr/>
        </p:nvPicPr>
        <p:blipFill>
          <a:blip r:embed="rId6"/>
          <a:stretch>
            <a:fillRect/>
          </a:stretch>
        </p:blipFill>
        <p:spPr>
          <a:xfrm>
            <a:off x="7801980" y="2697971"/>
            <a:ext cx="3838726" cy="2559151"/>
          </a:xfrm>
          <a:prstGeom prst="rect">
            <a:avLst/>
          </a:prstGeom>
        </p:spPr>
      </p:pic>
      <p:pic>
        <p:nvPicPr>
          <p:cNvPr id="13" name="Picture 14" descr="A screenshot of a cell phone&#10;&#10;Description generated with very high confidence">
            <a:extLst>
              <a:ext uri="{FF2B5EF4-FFF2-40B4-BE49-F238E27FC236}">
                <a16:creationId xmlns:a16="http://schemas.microsoft.com/office/drawing/2014/main" id="{8CFB6FF4-0962-4ECA-A9AD-0882142A303B}"/>
              </a:ext>
            </a:extLst>
          </p:cNvPr>
          <p:cNvPicPr>
            <a:picLocks noChangeAspect="1"/>
          </p:cNvPicPr>
          <p:nvPr/>
        </p:nvPicPr>
        <p:blipFill>
          <a:blip r:embed="rId7"/>
          <a:stretch>
            <a:fillRect/>
          </a:stretch>
        </p:blipFill>
        <p:spPr>
          <a:xfrm>
            <a:off x="7799757" y="3792618"/>
            <a:ext cx="3838726" cy="2555948"/>
          </a:xfrm>
          <a:prstGeom prst="rect">
            <a:avLst/>
          </a:prstGeom>
        </p:spPr>
      </p:pic>
    </p:spTree>
    <p:extLst>
      <p:ext uri="{BB962C8B-B14F-4D97-AF65-F5344CB8AC3E}">
        <p14:creationId xmlns:p14="http://schemas.microsoft.com/office/powerpoint/2010/main" val="126711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1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0"/>
                                        <p:tgtEl>
                                          <p:spTgt spid="10"/>
                                        </p:tgtEl>
                                      </p:cBhvr>
                                    </p:animEffec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0"/>
                                        <p:tgtEl>
                                          <p:spTgt spid="16"/>
                                        </p:tgtEl>
                                      </p:cBhvr>
                                    </p:animEffect>
                                  </p:childTnLst>
                                </p:cTn>
                              </p:par>
                            </p:childTnLst>
                          </p:cTn>
                        </p:par>
                        <p:par>
                          <p:cTn id="20" fill="hold">
                            <p:stCondLst>
                              <p:cond delay="17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A picture containing indoor&#10;&#10;Description generated with high confidence">
            <a:extLst>
              <a:ext uri="{FF2B5EF4-FFF2-40B4-BE49-F238E27FC236}">
                <a16:creationId xmlns:a16="http://schemas.microsoft.com/office/drawing/2014/main" id="{9763B7A5-56FF-4627-9C11-82309A03A652}"/>
              </a:ext>
            </a:extLst>
          </p:cNvPr>
          <p:cNvPicPr>
            <a:picLocks noChangeAspect="1"/>
          </p:cNvPicPr>
          <p:nvPr/>
        </p:nvPicPr>
        <p:blipFill>
          <a:blip r:embed="rId3"/>
          <a:stretch>
            <a:fillRect/>
          </a:stretch>
        </p:blipFill>
        <p:spPr>
          <a:xfrm>
            <a:off x="332509" y="359966"/>
            <a:ext cx="7051962" cy="4101450"/>
          </a:xfrm>
          <a:prstGeom prst="rect">
            <a:avLst/>
          </a:prstGeom>
        </p:spPr>
      </p:pic>
      <p:pic>
        <p:nvPicPr>
          <p:cNvPr id="8" name="Picture 10" descr="A screenshot of a cell phone&#10;&#10;Description generated with high confidence">
            <a:extLst>
              <a:ext uri="{FF2B5EF4-FFF2-40B4-BE49-F238E27FC236}">
                <a16:creationId xmlns:a16="http://schemas.microsoft.com/office/drawing/2014/main" id="{576940B5-B125-4ACF-A5F4-FDEAF79B1999}"/>
              </a:ext>
            </a:extLst>
          </p:cNvPr>
          <p:cNvPicPr>
            <a:picLocks noChangeAspect="1"/>
          </p:cNvPicPr>
          <p:nvPr/>
        </p:nvPicPr>
        <p:blipFill>
          <a:blip r:embed="rId4"/>
          <a:stretch>
            <a:fillRect/>
          </a:stretch>
        </p:blipFill>
        <p:spPr>
          <a:xfrm>
            <a:off x="7595507" y="396684"/>
            <a:ext cx="4185556" cy="3356809"/>
          </a:xfrm>
          <a:prstGeom prst="rect">
            <a:avLst/>
          </a:prstGeom>
        </p:spPr>
      </p:pic>
      <p:pic>
        <p:nvPicPr>
          <p:cNvPr id="4" name="Picture 3">
            <a:extLst>
              <a:ext uri="{FF2B5EF4-FFF2-40B4-BE49-F238E27FC236}">
                <a16:creationId xmlns:a16="http://schemas.microsoft.com/office/drawing/2014/main" id="{DB59A757-483A-40C5-BE6F-EBED76F8CD0C}"/>
              </a:ext>
            </a:extLst>
          </p:cNvPr>
          <p:cNvPicPr>
            <a:picLocks noChangeAspect="1"/>
          </p:cNvPicPr>
          <p:nvPr/>
        </p:nvPicPr>
        <p:blipFill>
          <a:blip r:embed="rId5"/>
          <a:stretch>
            <a:fillRect/>
          </a:stretch>
        </p:blipFill>
        <p:spPr>
          <a:xfrm>
            <a:off x="7595507" y="1200424"/>
            <a:ext cx="4263984" cy="5191857"/>
          </a:xfrm>
          <a:prstGeom prst="rect">
            <a:avLst/>
          </a:prstGeom>
        </p:spPr>
      </p:pic>
    </p:spTree>
    <p:extLst>
      <p:ext uri="{BB962C8B-B14F-4D97-AF65-F5344CB8AC3E}">
        <p14:creationId xmlns:p14="http://schemas.microsoft.com/office/powerpoint/2010/main" val="374764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8000"/>
                            </p:stCondLst>
                            <p:childTnLst>
                              <p:par>
                                <p:cTn id="9" presetID="10" presetClass="entr" presetSubtype="0"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par>
                          <p:cTn id="12" fill="hold">
                            <p:stCondLst>
                              <p:cond delay="13000"/>
                            </p:stCondLst>
                            <p:childTnLst>
                              <p:par>
                                <p:cTn id="13" presetID="10" presetClass="entr" presetSubtype="0" fill="hold" nodeType="afterEffect">
                                  <p:stCondLst>
                                    <p:cond delay="8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3" name="Picture 4" descr="A picture containing indoor&#10;&#10;Description generated with high confidence">
            <a:extLst>
              <a:ext uri="{FF2B5EF4-FFF2-40B4-BE49-F238E27FC236}">
                <a16:creationId xmlns:a16="http://schemas.microsoft.com/office/drawing/2014/main" id="{9763B7A5-56FF-4627-9C11-82309A03A652}"/>
              </a:ext>
            </a:extLst>
          </p:cNvPr>
          <p:cNvPicPr>
            <a:picLocks noChangeAspect="1"/>
          </p:cNvPicPr>
          <p:nvPr/>
        </p:nvPicPr>
        <p:blipFill>
          <a:blip r:embed="rId3"/>
          <a:stretch>
            <a:fillRect/>
          </a:stretch>
        </p:blipFill>
        <p:spPr>
          <a:xfrm>
            <a:off x="332509" y="359966"/>
            <a:ext cx="7051962" cy="4101450"/>
          </a:xfrm>
          <a:prstGeom prst="rect">
            <a:avLst/>
          </a:prstGeom>
        </p:spPr>
      </p:pic>
      <p:sp>
        <p:nvSpPr>
          <p:cNvPr id="6" name="TextBox 5">
            <a:extLst>
              <a:ext uri="{FF2B5EF4-FFF2-40B4-BE49-F238E27FC236}">
                <a16:creationId xmlns:a16="http://schemas.microsoft.com/office/drawing/2014/main" id="{0314C193-A62A-4BC7-8978-A0CC0CA0D8AB}"/>
              </a:ext>
            </a:extLst>
          </p:cNvPr>
          <p:cNvSpPr txBox="1"/>
          <p:nvPr/>
        </p:nvSpPr>
        <p:spPr>
          <a:xfrm>
            <a:off x="7744691" y="360218"/>
            <a:ext cx="4017817" cy="65541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800" dirty="0">
                <a:solidFill>
                  <a:schemeClr val="bg1">
                    <a:lumMod val="95000"/>
                  </a:schemeClr>
                </a:solidFill>
                <a:latin typeface="Arial"/>
                <a:cs typeface="Arial"/>
              </a:rPr>
              <a:t>PASSWORDS</a:t>
            </a:r>
          </a:p>
          <a:p>
            <a:pPr algn="ctr"/>
            <a:endParaRPr lang="en-CA" dirty="0">
              <a:solidFill>
                <a:schemeClr val="bg1">
                  <a:lumMod val="95000"/>
                </a:schemeClr>
              </a:solidFill>
              <a:latin typeface="Arial"/>
              <a:cs typeface="Arial"/>
            </a:endParaRPr>
          </a:p>
          <a:p>
            <a:endParaRPr lang="en-CA" dirty="0">
              <a:solidFill>
                <a:schemeClr val="bg1">
                  <a:lumMod val="95000"/>
                </a:schemeClr>
              </a:solidFill>
              <a:latin typeface="Arial"/>
              <a:cs typeface="Arial"/>
            </a:endParaRPr>
          </a:p>
          <a:p>
            <a:r>
              <a:rPr lang="en-CA" dirty="0">
                <a:solidFill>
                  <a:schemeClr val="bg1">
                    <a:lumMod val="95000"/>
                  </a:schemeClr>
                </a:solidFill>
                <a:latin typeface="Arial"/>
                <a:cs typeface="Segoe UI"/>
              </a:rPr>
              <a:t>Least Important</a:t>
            </a:r>
            <a:r>
              <a:rPr lang="en-US" dirty="0">
                <a:solidFill>
                  <a:schemeClr val="bg1">
                    <a:lumMod val="95000"/>
                  </a:schemeClr>
                </a:solidFill>
                <a:latin typeface="Arial"/>
                <a:cs typeface="Segoe UI"/>
              </a:rPr>
              <a:t>​</a:t>
            </a:r>
            <a:endParaRPr lang="en-US" dirty="0">
              <a:solidFill>
                <a:schemeClr val="bg1">
                  <a:lumMod val="95000"/>
                </a:schemeClr>
              </a:solidFill>
              <a:latin typeface="Arial"/>
              <a:cs typeface="Arial"/>
            </a:endParaRPr>
          </a:p>
          <a:p>
            <a:pPr>
              <a:buChar char="•"/>
            </a:pPr>
            <a:r>
              <a:rPr lang="en-CA" dirty="0">
                <a:solidFill>
                  <a:schemeClr val="bg1">
                    <a:lumMod val="95000"/>
                  </a:schemeClr>
                </a:solidFill>
                <a:latin typeface="Arial"/>
                <a:cs typeface="Arial"/>
              </a:rPr>
              <a:t>Shared &amp; Easier Passwords</a:t>
            </a:r>
            <a:r>
              <a:rPr lang="en-US" dirty="0">
                <a:solidFill>
                  <a:schemeClr val="bg1">
                    <a:lumMod val="95000"/>
                  </a:schemeClr>
                </a:solidFill>
                <a:latin typeface="Arial"/>
                <a:cs typeface="Arial"/>
              </a:rPr>
              <a:t>​</a:t>
            </a:r>
          </a:p>
          <a:p>
            <a:pPr marL="742950" lvl="1" indent="-285750">
              <a:buFont typeface="Arial"/>
              <a:buChar char="•"/>
            </a:pPr>
            <a:r>
              <a:rPr lang="en-CA" dirty="0">
                <a:solidFill>
                  <a:schemeClr val="bg1">
                    <a:lumMod val="95000"/>
                  </a:schemeClr>
                </a:solidFill>
                <a:latin typeface="Arial"/>
                <a:cs typeface="Arial"/>
              </a:rPr>
              <a:t>123987a or seafood7</a:t>
            </a:r>
            <a:br>
              <a:rPr lang="en-CA" dirty="0">
                <a:solidFill>
                  <a:schemeClr val="bg1">
                    <a:lumMod val="95000"/>
                  </a:schemeClr>
                </a:solidFill>
                <a:latin typeface="Arial"/>
                <a:cs typeface="Arial"/>
              </a:rPr>
            </a:br>
            <a:r>
              <a:rPr lang="en-CA" sz="1400" dirty="0">
                <a:solidFill>
                  <a:schemeClr val="bg1">
                    <a:lumMod val="95000"/>
                  </a:schemeClr>
                </a:solidFill>
                <a:latin typeface="Arial"/>
                <a:cs typeface="Arial"/>
              </a:rPr>
              <a:t>Do NOT add the number 1 to end</a:t>
            </a:r>
            <a:r>
              <a:rPr lang="en-US" sz="1400" dirty="0">
                <a:solidFill>
                  <a:schemeClr val="bg1">
                    <a:lumMod val="95000"/>
                  </a:schemeClr>
                </a:solidFill>
                <a:latin typeface="Arial"/>
                <a:cs typeface="Arial"/>
              </a:rPr>
              <a:t>​</a:t>
            </a:r>
          </a:p>
          <a:p>
            <a:pPr lvl="2">
              <a:buChar char="•"/>
            </a:pPr>
            <a:endParaRPr lang="en-US" dirty="0">
              <a:solidFill>
                <a:schemeClr val="bg1">
                  <a:lumMod val="95000"/>
                </a:schemeClr>
              </a:solidFill>
              <a:latin typeface="Arial"/>
              <a:cs typeface="Arial"/>
            </a:endParaRPr>
          </a:p>
          <a:p>
            <a:pPr lvl="2"/>
            <a:endParaRPr lang="en-US" dirty="0">
              <a:solidFill>
                <a:schemeClr val="bg1">
                  <a:lumMod val="95000"/>
                </a:schemeClr>
              </a:solidFill>
              <a:latin typeface="Arial"/>
              <a:cs typeface="Segoe UI"/>
            </a:endParaRPr>
          </a:p>
          <a:p>
            <a:r>
              <a:rPr lang="en-CA" dirty="0">
                <a:solidFill>
                  <a:schemeClr val="bg1">
                    <a:lumMod val="95000"/>
                  </a:schemeClr>
                </a:solidFill>
                <a:latin typeface="Arial"/>
                <a:cs typeface="Segoe UI"/>
              </a:rPr>
              <a:t>​</a:t>
            </a:r>
            <a:br>
              <a:rPr lang="en-CA" dirty="0">
                <a:solidFill>
                  <a:schemeClr val="bg1">
                    <a:lumMod val="95000"/>
                  </a:schemeClr>
                </a:solidFill>
                <a:latin typeface="Arial"/>
                <a:cs typeface="Arial"/>
              </a:rPr>
            </a:br>
            <a:endParaRPr lang="en-CA" dirty="0">
              <a:solidFill>
                <a:schemeClr val="bg1">
                  <a:lumMod val="95000"/>
                </a:schemeClr>
              </a:solidFill>
              <a:latin typeface="Arial"/>
              <a:cs typeface="Arial"/>
            </a:endParaRPr>
          </a:p>
          <a:p>
            <a:r>
              <a:rPr lang="en-CA" dirty="0">
                <a:solidFill>
                  <a:schemeClr val="bg1">
                    <a:lumMod val="95000"/>
                  </a:schemeClr>
                </a:solidFill>
                <a:latin typeface="Arial"/>
                <a:cs typeface="Segoe UI"/>
              </a:rPr>
              <a:t>Important But Not Critical</a:t>
            </a:r>
            <a:r>
              <a:rPr lang="en-US" dirty="0">
                <a:solidFill>
                  <a:schemeClr val="bg1">
                    <a:lumMod val="95000"/>
                  </a:schemeClr>
                </a:solidFill>
                <a:latin typeface="Arial"/>
                <a:cs typeface="Segoe UI"/>
              </a:rPr>
              <a:t>​</a:t>
            </a:r>
            <a:endParaRPr lang="en-US" dirty="0">
              <a:solidFill>
                <a:schemeClr val="bg1">
                  <a:lumMod val="95000"/>
                </a:schemeClr>
              </a:solidFill>
              <a:latin typeface="Arial"/>
              <a:cs typeface="Arial"/>
            </a:endParaRPr>
          </a:p>
          <a:p>
            <a:pPr>
              <a:buChar char="•"/>
            </a:pPr>
            <a:r>
              <a:rPr lang="en-CA" dirty="0">
                <a:solidFill>
                  <a:schemeClr val="bg1">
                    <a:lumMod val="95000"/>
                  </a:schemeClr>
                </a:solidFill>
                <a:latin typeface="Arial"/>
                <a:cs typeface="Arial"/>
              </a:rPr>
              <a:t>Shared Longer </a:t>
            </a:r>
            <a:r>
              <a:rPr lang="en-CA" dirty="0" err="1">
                <a:solidFill>
                  <a:schemeClr val="bg1">
                    <a:lumMod val="95000"/>
                  </a:schemeClr>
                </a:solidFill>
                <a:latin typeface="Arial"/>
                <a:cs typeface="Arial"/>
              </a:rPr>
              <a:t>PassPHRASES</a:t>
            </a:r>
            <a:r>
              <a:rPr lang="en-CA" dirty="0">
                <a:solidFill>
                  <a:schemeClr val="bg1">
                    <a:lumMod val="95000"/>
                  </a:schemeClr>
                </a:solidFill>
                <a:latin typeface="Arial"/>
                <a:cs typeface="Arial"/>
              </a:rPr>
              <a:t>​</a:t>
            </a:r>
          </a:p>
          <a:p>
            <a:pPr lvl="1">
              <a:buChar char="•"/>
            </a:pPr>
            <a:r>
              <a:rPr lang="en-CA" dirty="0">
                <a:solidFill>
                  <a:schemeClr val="bg1">
                    <a:lumMod val="95000"/>
                  </a:schemeClr>
                </a:solidFill>
                <a:latin typeface="Arial"/>
                <a:cs typeface="Arial"/>
              </a:rPr>
              <a:t>  </a:t>
            </a:r>
            <a:r>
              <a:rPr lang="en-CA" dirty="0" err="1">
                <a:solidFill>
                  <a:schemeClr val="bg1">
                    <a:lumMod val="95000"/>
                  </a:schemeClr>
                </a:solidFill>
                <a:latin typeface="Arial"/>
                <a:cs typeface="Arial"/>
              </a:rPr>
              <a:t>ILikeCheese</a:t>
            </a:r>
            <a:r>
              <a:rPr lang="en-CA" dirty="0">
                <a:solidFill>
                  <a:schemeClr val="bg1">
                    <a:lumMod val="95000"/>
                  </a:schemeClr>
                </a:solidFill>
                <a:latin typeface="Arial"/>
                <a:cs typeface="Arial"/>
              </a:rPr>
              <a:t> or Nine9Nine</a:t>
            </a:r>
            <a:r>
              <a:rPr lang="en-US" dirty="0">
                <a:solidFill>
                  <a:schemeClr val="bg1">
                    <a:lumMod val="95000"/>
                  </a:schemeClr>
                </a:solidFill>
                <a:latin typeface="Arial"/>
                <a:cs typeface="Arial"/>
              </a:rPr>
              <a:t>​</a:t>
            </a:r>
          </a:p>
          <a:p>
            <a:br>
              <a:rPr lang="en-CA" dirty="0">
                <a:solidFill>
                  <a:schemeClr val="bg1">
                    <a:lumMod val="95000"/>
                  </a:schemeClr>
                </a:solidFill>
                <a:latin typeface="Arial"/>
                <a:cs typeface="Arial"/>
              </a:rPr>
            </a:br>
            <a:br>
              <a:rPr lang="en-CA" dirty="0">
                <a:latin typeface="Arial"/>
                <a:cs typeface="Arial"/>
              </a:rPr>
            </a:br>
            <a:endParaRPr lang="en-CA" dirty="0">
              <a:latin typeface="Arial"/>
              <a:cs typeface="Arial"/>
            </a:endParaRPr>
          </a:p>
          <a:p>
            <a:endParaRPr lang="en-CA" dirty="0">
              <a:latin typeface="Arial"/>
              <a:cs typeface="Segoe UI"/>
            </a:endParaRPr>
          </a:p>
          <a:p>
            <a:r>
              <a:rPr lang="en-CA" dirty="0">
                <a:solidFill>
                  <a:schemeClr val="bg1">
                    <a:lumMod val="95000"/>
                  </a:schemeClr>
                </a:solidFill>
                <a:latin typeface="Arial"/>
                <a:cs typeface="Segoe UI"/>
              </a:rPr>
              <a:t>Critical </a:t>
            </a:r>
            <a:r>
              <a:rPr lang="en-US" dirty="0">
                <a:solidFill>
                  <a:schemeClr val="bg1">
                    <a:lumMod val="95000"/>
                  </a:schemeClr>
                </a:solidFill>
                <a:latin typeface="Arial"/>
                <a:cs typeface="Segoe UI"/>
              </a:rPr>
              <a:t>​</a:t>
            </a:r>
            <a:endParaRPr lang="en-US" dirty="0">
              <a:solidFill>
                <a:schemeClr val="bg1">
                  <a:lumMod val="95000"/>
                </a:schemeClr>
              </a:solidFill>
              <a:latin typeface="Arial"/>
              <a:cs typeface="Arial"/>
            </a:endParaRPr>
          </a:p>
          <a:p>
            <a:pPr>
              <a:buChar char="•"/>
            </a:pPr>
            <a:r>
              <a:rPr lang="en-CA" dirty="0">
                <a:solidFill>
                  <a:schemeClr val="bg1">
                    <a:lumMod val="95000"/>
                  </a:schemeClr>
                </a:solidFill>
                <a:latin typeface="Arial"/>
                <a:cs typeface="Arial"/>
              </a:rPr>
              <a:t>Unique Long Passphrases</a:t>
            </a:r>
            <a:r>
              <a:rPr lang="en-US" dirty="0">
                <a:solidFill>
                  <a:schemeClr val="bg1">
                    <a:lumMod val="95000"/>
                  </a:schemeClr>
                </a:solidFill>
                <a:latin typeface="Arial"/>
                <a:cs typeface="Arial"/>
              </a:rPr>
              <a:t>​</a:t>
            </a:r>
          </a:p>
          <a:p>
            <a:pPr lvl="1">
              <a:buChar char="•"/>
            </a:pPr>
            <a:r>
              <a:rPr lang="en-CA" dirty="0">
                <a:solidFill>
                  <a:schemeClr val="bg1">
                    <a:lumMod val="95000"/>
                  </a:schemeClr>
                </a:solidFill>
                <a:latin typeface="Arial"/>
                <a:cs typeface="Arial"/>
              </a:rPr>
              <a:t>  </a:t>
            </a:r>
            <a:r>
              <a:rPr lang="en-CA" dirty="0" err="1">
                <a:solidFill>
                  <a:schemeClr val="bg1">
                    <a:lumMod val="95000"/>
                  </a:schemeClr>
                </a:solidFill>
                <a:latin typeface="Arial"/>
                <a:cs typeface="Arial"/>
              </a:rPr>
              <a:t>ILikeChicken&amp;Cheese</a:t>
            </a:r>
            <a:r>
              <a:rPr lang="en-CA" dirty="0">
                <a:solidFill>
                  <a:schemeClr val="bg1">
                    <a:lumMod val="95000"/>
                  </a:schemeClr>
                </a:solidFill>
                <a:latin typeface="Arial"/>
                <a:cs typeface="Arial"/>
              </a:rPr>
              <a:t>​</a:t>
            </a:r>
          </a:p>
          <a:p>
            <a:pPr lvl="1">
              <a:buChar char="•"/>
            </a:pPr>
            <a:r>
              <a:rPr lang="en-CA" dirty="0">
                <a:solidFill>
                  <a:schemeClr val="bg1">
                    <a:lumMod val="95000"/>
                  </a:schemeClr>
                </a:solidFill>
                <a:latin typeface="Arial"/>
                <a:cs typeface="Arial"/>
              </a:rPr>
              <a:t>  MyBankIsGood2018</a:t>
            </a:r>
            <a:r>
              <a:rPr lang="en-US" dirty="0">
                <a:solidFill>
                  <a:schemeClr val="bg1">
                    <a:lumMod val="95000"/>
                  </a:schemeClr>
                </a:solidFill>
                <a:latin typeface="Arial"/>
                <a:cs typeface="Arial"/>
              </a:rPr>
              <a:t>​</a:t>
            </a:r>
          </a:p>
          <a:p>
            <a:endParaRPr lang="en-CA" dirty="0">
              <a:solidFill>
                <a:schemeClr val="bg1">
                  <a:lumMod val="95000"/>
                </a:schemeClr>
              </a:solidFill>
              <a:latin typeface="Arial"/>
              <a:cs typeface="Arial"/>
            </a:endParaRPr>
          </a:p>
        </p:txBody>
      </p:sp>
      <p:pic>
        <p:nvPicPr>
          <p:cNvPr id="7" name="Picture 7" descr="A picture containing clipart&#10;&#10;Description generated with high confidence">
            <a:extLst>
              <a:ext uri="{FF2B5EF4-FFF2-40B4-BE49-F238E27FC236}">
                <a16:creationId xmlns:a16="http://schemas.microsoft.com/office/drawing/2014/main" id="{A4BA6285-5E0A-45AB-8393-A652503B81D3}"/>
              </a:ext>
            </a:extLst>
          </p:cNvPr>
          <p:cNvPicPr>
            <a:picLocks noChangeAspect="1"/>
          </p:cNvPicPr>
          <p:nvPr/>
        </p:nvPicPr>
        <p:blipFill>
          <a:blip r:embed="rId4"/>
          <a:stretch>
            <a:fillRect/>
          </a:stretch>
        </p:blipFill>
        <p:spPr>
          <a:xfrm>
            <a:off x="8800606" y="920461"/>
            <a:ext cx="1908464" cy="486641"/>
          </a:xfrm>
          <a:prstGeom prst="rect">
            <a:avLst/>
          </a:prstGeom>
        </p:spPr>
      </p:pic>
      <p:pic>
        <p:nvPicPr>
          <p:cNvPr id="10" name="Picture 10" descr="A picture containing clipart&#10;&#10;Description generated with very high confidence">
            <a:extLst>
              <a:ext uri="{FF2B5EF4-FFF2-40B4-BE49-F238E27FC236}">
                <a16:creationId xmlns:a16="http://schemas.microsoft.com/office/drawing/2014/main" id="{4B94A8CF-F7ED-4E61-847C-53DB5755192C}"/>
              </a:ext>
            </a:extLst>
          </p:cNvPr>
          <p:cNvPicPr>
            <a:picLocks noChangeAspect="1"/>
          </p:cNvPicPr>
          <p:nvPr/>
        </p:nvPicPr>
        <p:blipFill>
          <a:blip r:embed="rId5"/>
          <a:stretch>
            <a:fillRect/>
          </a:stretch>
        </p:blipFill>
        <p:spPr>
          <a:xfrm>
            <a:off x="8748713" y="2958314"/>
            <a:ext cx="1898939" cy="497032"/>
          </a:xfrm>
          <a:prstGeom prst="rect">
            <a:avLst/>
          </a:prstGeom>
        </p:spPr>
      </p:pic>
      <p:pic>
        <p:nvPicPr>
          <p:cNvPr id="13" name="Picture 14" descr="A close up of a cage&#10;&#10;Description generated with high confidence">
            <a:extLst>
              <a:ext uri="{FF2B5EF4-FFF2-40B4-BE49-F238E27FC236}">
                <a16:creationId xmlns:a16="http://schemas.microsoft.com/office/drawing/2014/main" id="{823C5038-2FE7-4222-B8FD-A88225EC8DE6}"/>
              </a:ext>
            </a:extLst>
          </p:cNvPr>
          <p:cNvPicPr>
            <a:picLocks noChangeAspect="1"/>
          </p:cNvPicPr>
          <p:nvPr/>
        </p:nvPicPr>
        <p:blipFill>
          <a:blip r:embed="rId6"/>
          <a:stretch>
            <a:fillRect/>
          </a:stretch>
        </p:blipFill>
        <p:spPr>
          <a:xfrm>
            <a:off x="8671957" y="4812462"/>
            <a:ext cx="1981199" cy="509673"/>
          </a:xfrm>
          <a:prstGeom prst="rect">
            <a:avLst/>
          </a:prstGeom>
        </p:spPr>
      </p:pic>
    </p:spTree>
    <p:extLst>
      <p:ext uri="{BB962C8B-B14F-4D97-AF65-F5344CB8AC3E}">
        <p14:creationId xmlns:p14="http://schemas.microsoft.com/office/powerpoint/2010/main" val="36163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8000"/>
                            </p:stCondLst>
                            <p:childTnLst>
                              <p:par>
                                <p:cTn id="9" presetID="10" presetClass="entr" presetSubtype="0" fill="hold" nodeType="afterEffect">
                                  <p:stCondLst>
                                    <p:cond delay="10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par>
                          <p:cTn id="12" fill="hold">
                            <p:stCondLst>
                              <p:cond delay="21000"/>
                            </p:stCondLst>
                            <p:childTnLst>
                              <p:par>
                                <p:cTn id="13" presetID="10" presetClass="entr" presetSubtype="0" fill="hold" nodeType="afterEffect">
                                  <p:stCondLst>
                                    <p:cond delay="10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A picture containing electronics&#10;&#10;Description generated with high confidence">
            <a:extLst>
              <a:ext uri="{FF2B5EF4-FFF2-40B4-BE49-F238E27FC236}">
                <a16:creationId xmlns:a16="http://schemas.microsoft.com/office/drawing/2014/main" id="{B6A29E13-5ADB-4FDC-9A55-79B5C9A1BC64}"/>
              </a:ext>
            </a:extLst>
          </p:cNvPr>
          <p:cNvPicPr>
            <a:picLocks noChangeAspect="1"/>
          </p:cNvPicPr>
          <p:nvPr/>
        </p:nvPicPr>
        <p:blipFill>
          <a:blip r:embed="rId4"/>
          <a:stretch>
            <a:fillRect/>
          </a:stretch>
        </p:blipFill>
        <p:spPr>
          <a:xfrm>
            <a:off x="7677150" y="438360"/>
            <a:ext cx="4022271" cy="2783602"/>
          </a:xfrm>
          <a:prstGeom prst="rect">
            <a:avLst/>
          </a:prstGeom>
        </p:spPr>
      </p:pic>
      <p:pic>
        <p:nvPicPr>
          <p:cNvPr id="9" name="Picture 4" descr="A picture containing indoor&#10;&#10;Description generated with high confidence">
            <a:extLst>
              <a:ext uri="{FF2B5EF4-FFF2-40B4-BE49-F238E27FC236}">
                <a16:creationId xmlns:a16="http://schemas.microsoft.com/office/drawing/2014/main" id="{0FB9B1A3-BE45-495E-A61B-860766F017AF}"/>
              </a:ext>
            </a:extLst>
          </p:cNvPr>
          <p:cNvPicPr>
            <a:picLocks noChangeAspect="1"/>
          </p:cNvPicPr>
          <p:nvPr/>
        </p:nvPicPr>
        <p:blipFill>
          <a:blip r:embed="rId5"/>
          <a:stretch>
            <a:fillRect/>
          </a:stretch>
        </p:blipFill>
        <p:spPr>
          <a:xfrm>
            <a:off x="332509" y="359966"/>
            <a:ext cx="7051962" cy="4101450"/>
          </a:xfrm>
          <a:prstGeom prst="rect">
            <a:avLst/>
          </a:prstGeom>
        </p:spPr>
      </p:pic>
      <p:sp>
        <p:nvSpPr>
          <p:cNvPr id="15" name="TextBox 14">
            <a:extLst>
              <a:ext uri="{FF2B5EF4-FFF2-40B4-BE49-F238E27FC236}">
                <a16:creationId xmlns:a16="http://schemas.microsoft.com/office/drawing/2014/main" id="{1BB110EA-E343-42D3-BA7D-490CE498A37A}"/>
              </a:ext>
            </a:extLst>
          </p:cNvPr>
          <p:cNvSpPr txBox="1"/>
          <p:nvPr/>
        </p:nvSpPr>
        <p:spPr>
          <a:xfrm>
            <a:off x="7960179" y="4275364"/>
            <a:ext cx="370114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lumMod val="95000"/>
                  </a:schemeClr>
                </a:solidFill>
              </a:rPr>
              <a:t>TwoFactorAuth.org</a:t>
            </a:r>
          </a:p>
        </p:txBody>
      </p:sp>
      <p:pic>
        <p:nvPicPr>
          <p:cNvPr id="18" name="Picture 18">
            <a:hlinkClick r:id="" action="ppaction://media"/>
            <a:extLst>
              <a:ext uri="{FF2B5EF4-FFF2-40B4-BE49-F238E27FC236}">
                <a16:creationId xmlns:a16="http://schemas.microsoft.com/office/drawing/2014/main" id="{5F1DE54F-8380-47E5-B7B7-1BB922A670E8}"/>
              </a:ext>
            </a:extLst>
          </p:cNvPr>
          <p:cNvPicPr>
            <a:picLocks noRot="1" noChangeAspect="1"/>
          </p:cNvPicPr>
          <p:nvPr>
            <a:videoFile r:link="rId1"/>
          </p:nvPr>
        </p:nvPicPr>
        <p:blipFill>
          <a:blip r:embed="rId6"/>
          <a:stretch>
            <a:fillRect/>
          </a:stretch>
        </p:blipFill>
        <p:spPr>
          <a:xfrm>
            <a:off x="326572" y="333376"/>
            <a:ext cx="7062106" cy="4109356"/>
          </a:xfrm>
          <a:prstGeom prst="rect">
            <a:avLst/>
          </a:prstGeom>
        </p:spPr>
      </p:pic>
    </p:spTree>
    <p:extLst>
      <p:ext uri="{BB962C8B-B14F-4D97-AF65-F5344CB8AC3E}">
        <p14:creationId xmlns:p14="http://schemas.microsoft.com/office/powerpoint/2010/main" val="33434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grpId="0" nodeType="afterEffect">
                                  <p:stCondLst>
                                    <p:cond delay="20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display="0">
                  <p:stCondLst>
                    <p:cond delay="indefinite"/>
                  </p:stCondLst>
                </p:cTn>
                <p:tgtEl>
                  <p:spTgt spid="18"/>
                </p:tgtEl>
              </p:cMediaNode>
            </p:video>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4" descr="A picture containing indoor&#10;&#10;Description generated with high confidence">
            <a:extLst>
              <a:ext uri="{FF2B5EF4-FFF2-40B4-BE49-F238E27FC236}">
                <a16:creationId xmlns:a16="http://schemas.microsoft.com/office/drawing/2014/main" id="{0FB9B1A3-BE45-495E-A61B-860766F017AF}"/>
              </a:ext>
            </a:extLst>
          </p:cNvPr>
          <p:cNvPicPr>
            <a:picLocks noChangeAspect="1"/>
          </p:cNvPicPr>
          <p:nvPr/>
        </p:nvPicPr>
        <p:blipFill>
          <a:blip r:embed="rId3"/>
          <a:stretch>
            <a:fillRect/>
          </a:stretch>
        </p:blipFill>
        <p:spPr>
          <a:xfrm>
            <a:off x="332509" y="359966"/>
            <a:ext cx="7051962" cy="4101450"/>
          </a:xfrm>
          <a:prstGeom prst="rect">
            <a:avLst/>
          </a:prstGeom>
        </p:spPr>
      </p:pic>
      <p:sp>
        <p:nvSpPr>
          <p:cNvPr id="15" name="TextBox 14">
            <a:extLst>
              <a:ext uri="{FF2B5EF4-FFF2-40B4-BE49-F238E27FC236}">
                <a16:creationId xmlns:a16="http://schemas.microsoft.com/office/drawing/2014/main" id="{1BB110EA-E343-42D3-BA7D-490CE498A37A}"/>
              </a:ext>
            </a:extLst>
          </p:cNvPr>
          <p:cNvSpPr txBox="1"/>
          <p:nvPr/>
        </p:nvSpPr>
        <p:spPr>
          <a:xfrm>
            <a:off x="7600746" y="364723"/>
            <a:ext cx="427623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lumMod val="95000"/>
                  </a:schemeClr>
                </a:solidFill>
              </a:rPr>
              <a:t>TrendMicro.com/housecall</a:t>
            </a:r>
          </a:p>
        </p:txBody>
      </p:sp>
      <p:pic>
        <p:nvPicPr>
          <p:cNvPr id="3" name="Picture 3" descr="A screenshot of a cell phone&#10;&#10;Description generated with very high confidence">
            <a:extLst>
              <a:ext uri="{FF2B5EF4-FFF2-40B4-BE49-F238E27FC236}">
                <a16:creationId xmlns:a16="http://schemas.microsoft.com/office/drawing/2014/main" id="{9454EE95-4A80-4E67-9D08-1A35CCC19CBF}"/>
              </a:ext>
            </a:extLst>
          </p:cNvPr>
          <p:cNvPicPr>
            <a:picLocks noChangeAspect="1"/>
          </p:cNvPicPr>
          <p:nvPr/>
        </p:nvPicPr>
        <p:blipFill>
          <a:blip r:embed="rId4"/>
          <a:stretch>
            <a:fillRect/>
          </a:stretch>
        </p:blipFill>
        <p:spPr>
          <a:xfrm>
            <a:off x="7686136" y="849356"/>
            <a:ext cx="4037162" cy="2226305"/>
          </a:xfrm>
          <a:prstGeom prst="rect">
            <a:avLst/>
          </a:prstGeom>
        </p:spPr>
      </p:pic>
      <p:pic>
        <p:nvPicPr>
          <p:cNvPr id="5" name="Picture 6" descr="A screenshot of a cell phone&#10;&#10;Description generated with very high confidence">
            <a:extLst>
              <a:ext uri="{FF2B5EF4-FFF2-40B4-BE49-F238E27FC236}">
                <a16:creationId xmlns:a16="http://schemas.microsoft.com/office/drawing/2014/main" id="{D38D7D6F-D546-4956-B30F-D688A8CB30AF}"/>
              </a:ext>
            </a:extLst>
          </p:cNvPr>
          <p:cNvPicPr>
            <a:picLocks noChangeAspect="1"/>
          </p:cNvPicPr>
          <p:nvPr/>
        </p:nvPicPr>
        <p:blipFill>
          <a:blip r:embed="rId5"/>
          <a:stretch>
            <a:fillRect/>
          </a:stretch>
        </p:blipFill>
        <p:spPr>
          <a:xfrm>
            <a:off x="7944928" y="3809914"/>
            <a:ext cx="3519577" cy="2588098"/>
          </a:xfrm>
          <a:prstGeom prst="rect">
            <a:avLst/>
          </a:prstGeom>
        </p:spPr>
      </p:pic>
      <p:sp>
        <p:nvSpPr>
          <p:cNvPr id="13" name="TextBox 12">
            <a:extLst>
              <a:ext uri="{FF2B5EF4-FFF2-40B4-BE49-F238E27FC236}">
                <a16:creationId xmlns:a16="http://schemas.microsoft.com/office/drawing/2014/main" id="{2037CE35-55B7-48C6-9F95-3C702A702A6B}"/>
              </a:ext>
            </a:extLst>
          </p:cNvPr>
          <p:cNvSpPr txBox="1"/>
          <p:nvPr/>
        </p:nvSpPr>
        <p:spPr>
          <a:xfrm>
            <a:off x="7571991" y="3211439"/>
            <a:ext cx="427623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lumMod val="95000"/>
                  </a:schemeClr>
                </a:solidFill>
              </a:rPr>
              <a:t> 1-800-465-7166</a:t>
            </a:r>
            <a:endParaRPr lang="en-US" b="1" dirty="0">
              <a:solidFill>
                <a:schemeClr val="bg1">
                  <a:lumMod val="95000"/>
                </a:schemeClr>
              </a:solidFill>
              <a:cs typeface="Calibri" panose="020F0502020204030204"/>
            </a:endParaRPr>
          </a:p>
        </p:txBody>
      </p:sp>
    </p:spTree>
    <p:extLst>
      <p:ext uri="{BB962C8B-B14F-4D97-AF65-F5344CB8AC3E}">
        <p14:creationId xmlns:p14="http://schemas.microsoft.com/office/powerpoint/2010/main" val="322782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8000"/>
                            </p:stCondLst>
                            <p:childTnLst>
                              <p:par>
                                <p:cTn id="9" presetID="10" presetClass="entr" presetSubtype="0"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A screenshot of a cell phone&#10;&#10;Description generated with very high confidence">
            <a:extLst>
              <a:ext uri="{FF2B5EF4-FFF2-40B4-BE49-F238E27FC236}">
                <a16:creationId xmlns:a16="http://schemas.microsoft.com/office/drawing/2014/main" id="{2FD4B4F0-6598-4981-BFB3-BA1A3B360D2D}"/>
              </a:ext>
            </a:extLst>
          </p:cNvPr>
          <p:cNvPicPr>
            <a:picLocks noChangeAspect="1"/>
          </p:cNvPicPr>
          <p:nvPr/>
        </p:nvPicPr>
        <p:blipFill>
          <a:blip r:embed="rId3"/>
          <a:stretch>
            <a:fillRect/>
          </a:stretch>
        </p:blipFill>
        <p:spPr>
          <a:xfrm>
            <a:off x="7585494" y="1807205"/>
            <a:ext cx="4252821" cy="4695705"/>
          </a:xfrm>
          <a:prstGeom prst="rect">
            <a:avLst/>
          </a:prstGeom>
        </p:spPr>
      </p:pic>
      <p:sp>
        <p:nvSpPr>
          <p:cNvPr id="7" name="TextBox 6">
            <a:extLst>
              <a:ext uri="{FF2B5EF4-FFF2-40B4-BE49-F238E27FC236}">
                <a16:creationId xmlns:a16="http://schemas.microsoft.com/office/drawing/2014/main" id="{55CCD9D8-E288-4AD8-9FE1-9C37FCC77F26}"/>
              </a:ext>
            </a:extLst>
          </p:cNvPr>
          <p:cNvSpPr txBox="1"/>
          <p:nvPr/>
        </p:nvSpPr>
        <p:spPr>
          <a:xfrm>
            <a:off x="8022566" y="785003"/>
            <a:ext cx="353683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lumMod val="95000"/>
                  </a:schemeClr>
                </a:solidFill>
              </a:rPr>
              <a:t>answers.kroll.com</a:t>
            </a:r>
          </a:p>
        </p:txBody>
      </p:sp>
      <p:pic>
        <p:nvPicPr>
          <p:cNvPr id="5" name="Picture 4" descr="A screenshot of a cell phone&#10;&#10;Description generated with high confidence">
            <a:extLst>
              <a:ext uri="{FF2B5EF4-FFF2-40B4-BE49-F238E27FC236}">
                <a16:creationId xmlns:a16="http://schemas.microsoft.com/office/drawing/2014/main" id="{9BC0AD20-1CBE-4EF1-8299-F41B6513E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32" y="321733"/>
            <a:ext cx="7064121" cy="4031554"/>
          </a:xfrm>
          <a:prstGeom prst="rect">
            <a:avLst/>
          </a:prstGeom>
        </p:spPr>
      </p:pic>
    </p:spTree>
    <p:extLst>
      <p:ext uri="{BB962C8B-B14F-4D97-AF65-F5344CB8AC3E}">
        <p14:creationId xmlns:p14="http://schemas.microsoft.com/office/powerpoint/2010/main" val="285239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Do's</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4" name="Picture 4">
            <a:hlinkClick r:id="" action="ppaction://media"/>
            <a:extLst>
              <a:ext uri="{FF2B5EF4-FFF2-40B4-BE49-F238E27FC236}">
                <a16:creationId xmlns:a16="http://schemas.microsoft.com/office/drawing/2014/main" id="{CABD11B1-5A0C-4342-8387-2C5ACE5BAC28}"/>
              </a:ext>
            </a:extLst>
          </p:cNvPr>
          <p:cNvPicPr>
            <a:picLocks noRot="1" noChangeAspect="1"/>
          </p:cNvPicPr>
          <p:nvPr>
            <a:videoFile r:link="rId1"/>
          </p:nvPr>
        </p:nvPicPr>
        <p:blipFill>
          <a:blip r:embed="rId4"/>
          <a:stretch>
            <a:fillRect/>
          </a:stretch>
        </p:blipFill>
        <p:spPr>
          <a:xfrm>
            <a:off x="321732" y="321732"/>
            <a:ext cx="7024254" cy="4206586"/>
          </a:xfrm>
          <a:prstGeom prst="rect">
            <a:avLst/>
          </a:prstGeom>
        </p:spPr>
      </p:pic>
      <p:pic>
        <p:nvPicPr>
          <p:cNvPr id="2050" name="Picture 2" descr="Screenshot of selecting âCaller ID and spam protectionâ in Call Settings.">
            <a:extLst>
              <a:ext uri="{FF2B5EF4-FFF2-40B4-BE49-F238E27FC236}">
                <a16:creationId xmlns:a16="http://schemas.microsoft.com/office/drawing/2014/main" id="{6AED6ADC-CBBD-413D-AF29-1A1720B39C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17" r="34400"/>
          <a:stretch/>
        </p:blipFill>
        <p:spPr bwMode="auto">
          <a:xfrm>
            <a:off x="8118111" y="423861"/>
            <a:ext cx="3168700" cy="601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31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What to Do If You Are Hacked</a:t>
            </a:r>
            <a:endParaRPr lang="en-US"/>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5" name="Picture 5">
            <a:extLst>
              <a:ext uri="{FF2B5EF4-FFF2-40B4-BE49-F238E27FC236}">
                <a16:creationId xmlns:a16="http://schemas.microsoft.com/office/drawing/2014/main" id="{7BF8820A-452F-4294-A31B-4FC40519C25C}"/>
              </a:ext>
            </a:extLst>
          </p:cNvPr>
          <p:cNvPicPr>
            <a:picLocks noChangeAspect="1"/>
          </p:cNvPicPr>
          <p:nvPr/>
        </p:nvPicPr>
        <p:blipFill>
          <a:blip r:embed="rId3"/>
          <a:stretch>
            <a:fillRect/>
          </a:stretch>
        </p:blipFill>
        <p:spPr>
          <a:xfrm>
            <a:off x="332509" y="321100"/>
            <a:ext cx="7051963" cy="4137619"/>
          </a:xfrm>
          <a:prstGeom prst="rect">
            <a:avLst/>
          </a:prstGeom>
        </p:spPr>
      </p:pic>
      <p:pic>
        <p:nvPicPr>
          <p:cNvPr id="3" name="Picture 2">
            <a:extLst>
              <a:ext uri="{FF2B5EF4-FFF2-40B4-BE49-F238E27FC236}">
                <a16:creationId xmlns:a16="http://schemas.microsoft.com/office/drawing/2014/main" id="{4CE4859A-692F-4E15-9ABA-E5ECF83DD5BB}"/>
              </a:ext>
            </a:extLst>
          </p:cNvPr>
          <p:cNvPicPr>
            <a:picLocks noChangeAspect="1"/>
          </p:cNvPicPr>
          <p:nvPr/>
        </p:nvPicPr>
        <p:blipFill>
          <a:blip r:embed="rId4"/>
          <a:stretch>
            <a:fillRect/>
          </a:stretch>
        </p:blipFill>
        <p:spPr>
          <a:xfrm>
            <a:off x="7722106" y="571100"/>
            <a:ext cx="4039164" cy="5715798"/>
          </a:xfrm>
          <a:prstGeom prst="rect">
            <a:avLst/>
          </a:prstGeom>
        </p:spPr>
      </p:pic>
    </p:spTree>
    <p:extLst>
      <p:ext uri="{BB962C8B-B14F-4D97-AF65-F5344CB8AC3E}">
        <p14:creationId xmlns:p14="http://schemas.microsoft.com/office/powerpoint/2010/main" val="412161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Summary</a:t>
            </a:r>
            <a:endParaRPr lang="en-US"/>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3" name="Picture 2">
            <a:extLst>
              <a:ext uri="{FF2B5EF4-FFF2-40B4-BE49-F238E27FC236}">
                <a16:creationId xmlns:a16="http://schemas.microsoft.com/office/drawing/2014/main" id="{505A9355-65F3-4615-8032-189D231AD5ED}"/>
              </a:ext>
            </a:extLst>
          </p:cNvPr>
          <p:cNvPicPr>
            <a:picLocks noChangeAspect="1"/>
          </p:cNvPicPr>
          <p:nvPr/>
        </p:nvPicPr>
        <p:blipFill>
          <a:blip r:embed="rId3"/>
          <a:stretch>
            <a:fillRect/>
          </a:stretch>
        </p:blipFill>
        <p:spPr>
          <a:xfrm>
            <a:off x="331957" y="262634"/>
            <a:ext cx="7049484" cy="4134427"/>
          </a:xfrm>
          <a:prstGeom prst="rect">
            <a:avLst/>
          </a:prstGeom>
        </p:spPr>
      </p:pic>
      <p:pic>
        <p:nvPicPr>
          <p:cNvPr id="3074" name="Picture 2" descr="Image result for Donât be paranoidâ¦ be cautious.">
            <a:extLst>
              <a:ext uri="{FF2B5EF4-FFF2-40B4-BE49-F238E27FC236}">
                <a16:creationId xmlns:a16="http://schemas.microsoft.com/office/drawing/2014/main" id="{D1E386A1-77CD-406D-8513-773EEBEC7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160" y="2496543"/>
            <a:ext cx="4038602" cy="190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0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Agenda</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10" name="Picture 16" descr="A screenshot of a cell phone&#10;&#10;Description generated with very high confidence">
            <a:extLst>
              <a:ext uri="{FF2B5EF4-FFF2-40B4-BE49-F238E27FC236}">
                <a16:creationId xmlns:a16="http://schemas.microsoft.com/office/drawing/2014/main" id="{6269217F-288A-4EEB-85A4-2145826969A9}"/>
              </a:ext>
            </a:extLst>
          </p:cNvPr>
          <p:cNvPicPr>
            <a:picLocks noChangeAspect="1"/>
          </p:cNvPicPr>
          <p:nvPr/>
        </p:nvPicPr>
        <p:blipFill>
          <a:blip r:embed="rId4"/>
          <a:stretch>
            <a:fillRect/>
          </a:stretch>
        </p:blipFill>
        <p:spPr>
          <a:xfrm>
            <a:off x="321732" y="465718"/>
            <a:ext cx="2825506" cy="1978021"/>
          </a:xfrm>
          <a:prstGeom prst="rect">
            <a:avLst/>
          </a:prstGeom>
        </p:spPr>
      </p:pic>
      <p:pic>
        <p:nvPicPr>
          <p:cNvPr id="11" name="Picture 4">
            <a:extLst>
              <a:ext uri="{FF2B5EF4-FFF2-40B4-BE49-F238E27FC236}">
                <a16:creationId xmlns:a16="http://schemas.microsoft.com/office/drawing/2014/main" id="{94E1A18F-624E-419C-99DB-FF96268DCD06}"/>
              </a:ext>
            </a:extLst>
          </p:cNvPr>
          <p:cNvPicPr>
            <a:picLocks noChangeAspect="1"/>
          </p:cNvPicPr>
          <p:nvPr/>
        </p:nvPicPr>
        <p:blipFill rotWithShape="1">
          <a:blip r:embed="rId5"/>
          <a:srcRect l="10085" r="3994"/>
          <a:stretch/>
        </p:blipFill>
        <p:spPr>
          <a:xfrm>
            <a:off x="327547" y="3428999"/>
            <a:ext cx="1718655" cy="1000125"/>
          </a:xfrm>
          <a:prstGeom prst="rect">
            <a:avLst/>
          </a:prstGeom>
        </p:spPr>
      </p:pic>
      <p:pic>
        <p:nvPicPr>
          <p:cNvPr id="15" name="Picture 7">
            <a:extLst>
              <a:ext uri="{FF2B5EF4-FFF2-40B4-BE49-F238E27FC236}">
                <a16:creationId xmlns:a16="http://schemas.microsoft.com/office/drawing/2014/main" id="{82B29E3D-6A16-413F-B35B-BD70F96F82D8}"/>
              </a:ext>
            </a:extLst>
          </p:cNvPr>
          <p:cNvPicPr>
            <a:picLocks noChangeAspect="1"/>
          </p:cNvPicPr>
          <p:nvPr/>
        </p:nvPicPr>
        <p:blipFill>
          <a:blip r:embed="rId6"/>
          <a:stretch>
            <a:fillRect/>
          </a:stretch>
        </p:blipFill>
        <p:spPr>
          <a:xfrm>
            <a:off x="4990771" y="3062177"/>
            <a:ext cx="2393702" cy="1406567"/>
          </a:xfrm>
          <a:prstGeom prst="rect">
            <a:avLst/>
          </a:prstGeom>
        </p:spPr>
      </p:pic>
      <p:pic>
        <p:nvPicPr>
          <p:cNvPr id="17" name="Picture 4" descr="A close up of a logo&#10;&#10;Description generated with very high confidence">
            <a:extLst>
              <a:ext uri="{FF2B5EF4-FFF2-40B4-BE49-F238E27FC236}">
                <a16:creationId xmlns:a16="http://schemas.microsoft.com/office/drawing/2014/main" id="{F9CD3AB6-44F9-41A1-A97F-3067F3585D3C}"/>
              </a:ext>
            </a:extLst>
          </p:cNvPr>
          <p:cNvPicPr>
            <a:picLocks noChangeAspect="1"/>
          </p:cNvPicPr>
          <p:nvPr/>
        </p:nvPicPr>
        <p:blipFill>
          <a:blip r:embed="rId7"/>
          <a:stretch>
            <a:fillRect/>
          </a:stretch>
        </p:blipFill>
        <p:spPr>
          <a:xfrm>
            <a:off x="4071505" y="333000"/>
            <a:ext cx="3046940" cy="1759383"/>
          </a:xfrm>
          <a:prstGeom prst="rect">
            <a:avLst/>
          </a:prstGeom>
        </p:spPr>
      </p:pic>
      <p:pic>
        <p:nvPicPr>
          <p:cNvPr id="18" name="Picture 27">
            <a:extLst>
              <a:ext uri="{FF2B5EF4-FFF2-40B4-BE49-F238E27FC236}">
                <a16:creationId xmlns:a16="http://schemas.microsoft.com/office/drawing/2014/main" id="{68AE4B74-87AB-4CE3-84E9-CBF98DB4B422}"/>
              </a:ext>
            </a:extLst>
          </p:cNvPr>
          <p:cNvPicPr>
            <a:picLocks noChangeAspect="1"/>
          </p:cNvPicPr>
          <p:nvPr/>
        </p:nvPicPr>
        <p:blipFill>
          <a:blip r:embed="rId8"/>
          <a:stretch>
            <a:fillRect/>
          </a:stretch>
        </p:blipFill>
        <p:spPr>
          <a:xfrm>
            <a:off x="1186874" y="1468311"/>
            <a:ext cx="3069909" cy="1816704"/>
          </a:xfrm>
          <a:prstGeom prst="rect">
            <a:avLst/>
          </a:prstGeom>
        </p:spPr>
      </p:pic>
      <p:pic>
        <p:nvPicPr>
          <p:cNvPr id="20" name="Picture 4" descr="A picture containing indoor&#10;&#10;Description generated with high confidence">
            <a:extLst>
              <a:ext uri="{FF2B5EF4-FFF2-40B4-BE49-F238E27FC236}">
                <a16:creationId xmlns:a16="http://schemas.microsoft.com/office/drawing/2014/main" id="{1E855076-B0DA-46CB-BD9E-74D1FD406648}"/>
              </a:ext>
            </a:extLst>
          </p:cNvPr>
          <p:cNvPicPr>
            <a:picLocks noChangeAspect="1"/>
          </p:cNvPicPr>
          <p:nvPr/>
        </p:nvPicPr>
        <p:blipFill>
          <a:blip r:embed="rId9"/>
          <a:stretch>
            <a:fillRect/>
          </a:stretch>
        </p:blipFill>
        <p:spPr>
          <a:xfrm>
            <a:off x="2140558" y="2728458"/>
            <a:ext cx="3046940" cy="1772113"/>
          </a:xfrm>
          <a:prstGeom prst="rect">
            <a:avLst/>
          </a:prstGeom>
        </p:spPr>
      </p:pic>
      <p:pic>
        <p:nvPicPr>
          <p:cNvPr id="21" name="Picture 4">
            <a:hlinkClick r:id="" action="ppaction://media"/>
            <a:extLst>
              <a:ext uri="{FF2B5EF4-FFF2-40B4-BE49-F238E27FC236}">
                <a16:creationId xmlns:a16="http://schemas.microsoft.com/office/drawing/2014/main" id="{0D1686D8-F810-48E1-AD1C-69CE30A0B818}"/>
              </a:ext>
            </a:extLst>
          </p:cNvPr>
          <p:cNvPicPr>
            <a:picLocks noRot="1" noChangeAspect="1"/>
          </p:cNvPicPr>
          <p:nvPr>
            <a:videoFile r:link="rId1"/>
          </p:nvPr>
        </p:nvPicPr>
        <p:blipFill>
          <a:blip r:embed="rId10"/>
          <a:stretch>
            <a:fillRect/>
          </a:stretch>
        </p:blipFill>
        <p:spPr>
          <a:xfrm>
            <a:off x="4165375" y="1251804"/>
            <a:ext cx="3033574" cy="1816704"/>
          </a:xfrm>
          <a:prstGeom prst="rect">
            <a:avLst/>
          </a:prstGeom>
        </p:spPr>
      </p:pic>
      <p:pic>
        <p:nvPicPr>
          <p:cNvPr id="22" name="Picture 5">
            <a:extLst>
              <a:ext uri="{FF2B5EF4-FFF2-40B4-BE49-F238E27FC236}">
                <a16:creationId xmlns:a16="http://schemas.microsoft.com/office/drawing/2014/main" id="{AA0B124E-C892-4E28-BFFB-6BE031BFE9ED}"/>
              </a:ext>
            </a:extLst>
          </p:cNvPr>
          <p:cNvPicPr>
            <a:picLocks noChangeAspect="1"/>
          </p:cNvPicPr>
          <p:nvPr/>
        </p:nvPicPr>
        <p:blipFill>
          <a:blip r:embed="rId11"/>
          <a:stretch>
            <a:fillRect/>
          </a:stretch>
        </p:blipFill>
        <p:spPr>
          <a:xfrm>
            <a:off x="1773165" y="420106"/>
            <a:ext cx="2948975" cy="1730261"/>
          </a:xfrm>
          <a:prstGeom prst="rect">
            <a:avLst/>
          </a:prstGeom>
        </p:spPr>
      </p:pic>
      <p:sp>
        <p:nvSpPr>
          <p:cNvPr id="23" name="Title 1">
            <a:extLst>
              <a:ext uri="{FF2B5EF4-FFF2-40B4-BE49-F238E27FC236}">
                <a16:creationId xmlns:a16="http://schemas.microsoft.com/office/drawing/2014/main" id="{5390B1C8-9D0B-429A-9B9D-C139BD924710}"/>
              </a:ext>
            </a:extLst>
          </p:cNvPr>
          <p:cNvSpPr txBox="1">
            <a:spLocks/>
          </p:cNvSpPr>
          <p:nvPr/>
        </p:nvSpPr>
        <p:spPr>
          <a:xfrm>
            <a:off x="6748046" y="3402227"/>
            <a:ext cx="5030275" cy="10894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800" b="1" dirty="0">
                <a:solidFill>
                  <a:srgbClr val="FFFFFF"/>
                </a:solidFill>
                <a:cs typeface="Calibri Light"/>
              </a:rPr>
              <a:t>www.URTech.ca</a:t>
            </a:r>
          </a:p>
        </p:txBody>
      </p:sp>
      <p:pic>
        <p:nvPicPr>
          <p:cNvPr id="5" name="Picture 4">
            <a:extLst>
              <a:ext uri="{FF2B5EF4-FFF2-40B4-BE49-F238E27FC236}">
                <a16:creationId xmlns:a16="http://schemas.microsoft.com/office/drawing/2014/main" id="{BC396A01-4F86-4930-ACB3-05B0FEBB93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4547" y="1631206"/>
            <a:ext cx="2914281" cy="1738974"/>
          </a:xfrm>
          <a:prstGeom prst="rect">
            <a:avLst/>
          </a:prstGeom>
        </p:spPr>
      </p:pic>
    </p:spTree>
    <p:extLst>
      <p:ext uri="{BB962C8B-B14F-4D97-AF65-F5344CB8AC3E}">
        <p14:creationId xmlns:p14="http://schemas.microsoft.com/office/powerpoint/2010/main" val="39450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9000"/>
                            </p:stCondLst>
                            <p:childTnLst>
                              <p:par>
                                <p:cTn id="17" presetID="10" presetClass="entr" presetSubtype="0"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par>
                          <p:cTn id="20" fill="hold">
                            <p:stCondLst>
                              <p:cond delay="12000"/>
                            </p:stCondLst>
                            <p:childTnLst>
                              <p:par>
                                <p:cTn id="21" presetID="10" presetClass="entr" presetSubtype="0" fill="hold"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par>
                          <p:cTn id="24" fill="hold">
                            <p:stCondLst>
                              <p:cond delay="15000"/>
                            </p:stCondLst>
                            <p:childTnLst>
                              <p:par>
                                <p:cTn id="25" presetID="10" presetClass="entr" presetSubtype="0" fill="hold" nodeType="afterEffect">
                                  <p:stCondLst>
                                    <p:cond delay="1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0"/>
                                        <p:tgtEl>
                                          <p:spTgt spid="21"/>
                                        </p:tgtEl>
                                      </p:cBhvr>
                                    </p:animEffect>
                                  </p:childTnLst>
                                </p:cTn>
                              </p:par>
                            </p:childTnLst>
                          </p:cTn>
                        </p:par>
                        <p:par>
                          <p:cTn id="28" fill="hold">
                            <p:stCondLst>
                              <p:cond delay="18000"/>
                            </p:stCondLst>
                            <p:childTnLst>
                              <p:par>
                                <p:cTn id="29" presetID="10" presetClass="entr" presetSubtype="0" fill="hold" nodeType="afterEffect">
                                  <p:stCondLst>
                                    <p:cond delay="1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childTnLst>
                                </p:cTn>
                              </p:par>
                            </p:childTnLst>
                          </p:cTn>
                        </p:par>
                        <p:par>
                          <p:cTn id="32" fill="hold">
                            <p:stCondLst>
                              <p:cond delay="21000"/>
                            </p:stCondLst>
                            <p:childTnLst>
                              <p:par>
                                <p:cTn id="33" presetID="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par>
                          <p:cTn id="37" fill="hold">
                            <p:stCondLst>
                              <p:cond delay="21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display="0">
                  <p:stCondLst>
                    <p:cond delay="indefinite"/>
                  </p:stCondLst>
                </p:cTn>
                <p:tgtEl>
                  <p:spTgt spid="21"/>
                </p:tgtEl>
              </p:cMediaNode>
            </p:vide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Adult vs Child</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7" name="Picture 7" descr="A picture containing text, newspaper&#10;&#10;Description generated with very high confidence">
            <a:extLst>
              <a:ext uri="{FF2B5EF4-FFF2-40B4-BE49-F238E27FC236}">
                <a16:creationId xmlns:a16="http://schemas.microsoft.com/office/drawing/2014/main" id="{D9918E8D-1D3C-43D2-AB99-4C07A501BD69}"/>
              </a:ext>
            </a:extLst>
          </p:cNvPr>
          <p:cNvPicPr>
            <a:picLocks noChangeAspect="1"/>
          </p:cNvPicPr>
          <p:nvPr/>
        </p:nvPicPr>
        <p:blipFill rotWithShape="1">
          <a:blip r:embed="rId3"/>
          <a:srcRect t="15318" r="23927"/>
          <a:stretch/>
        </p:blipFill>
        <p:spPr>
          <a:xfrm>
            <a:off x="224286" y="315450"/>
            <a:ext cx="7172122" cy="4116691"/>
          </a:xfrm>
          <a:prstGeom prst="rect">
            <a:avLst/>
          </a:prstGeom>
        </p:spPr>
      </p:pic>
      <p:pic>
        <p:nvPicPr>
          <p:cNvPr id="13" name="Picture 14" descr="A close up of a womans face&#10;&#10;Description generated with very high confidence">
            <a:extLst>
              <a:ext uri="{FF2B5EF4-FFF2-40B4-BE49-F238E27FC236}">
                <a16:creationId xmlns:a16="http://schemas.microsoft.com/office/drawing/2014/main" id="{BEAE4A18-B9AC-4FFF-AA44-4A3E57E527D8}"/>
              </a:ext>
            </a:extLst>
          </p:cNvPr>
          <p:cNvPicPr>
            <a:picLocks noChangeAspect="1"/>
          </p:cNvPicPr>
          <p:nvPr/>
        </p:nvPicPr>
        <p:blipFill>
          <a:blip r:embed="rId4"/>
          <a:stretch>
            <a:fillRect/>
          </a:stretch>
        </p:blipFill>
        <p:spPr>
          <a:xfrm>
            <a:off x="7628626" y="502728"/>
            <a:ext cx="4123426" cy="2430732"/>
          </a:xfrm>
          <a:prstGeom prst="rect">
            <a:avLst/>
          </a:prstGeom>
        </p:spPr>
      </p:pic>
      <p:pic>
        <p:nvPicPr>
          <p:cNvPr id="16" name="Picture 16" descr="A screenshot of a cell phone&#10;&#10;Description generated with very high confidence">
            <a:extLst>
              <a:ext uri="{FF2B5EF4-FFF2-40B4-BE49-F238E27FC236}">
                <a16:creationId xmlns:a16="http://schemas.microsoft.com/office/drawing/2014/main" id="{52A9E02E-46FD-4140-917C-923849FACB18}"/>
              </a:ext>
            </a:extLst>
          </p:cNvPr>
          <p:cNvPicPr>
            <a:picLocks noChangeAspect="1"/>
          </p:cNvPicPr>
          <p:nvPr/>
        </p:nvPicPr>
        <p:blipFill>
          <a:blip r:embed="rId5"/>
          <a:stretch>
            <a:fillRect/>
          </a:stretch>
        </p:blipFill>
        <p:spPr>
          <a:xfrm>
            <a:off x="7628626" y="1683754"/>
            <a:ext cx="4123426" cy="2886641"/>
          </a:xfrm>
          <a:prstGeom prst="rect">
            <a:avLst/>
          </a:prstGeom>
        </p:spPr>
      </p:pic>
      <p:pic>
        <p:nvPicPr>
          <p:cNvPr id="3" name="Picture 3" descr="A screenshot of a cell phone&#10;&#10;Description generated with very high confidence">
            <a:extLst>
              <a:ext uri="{FF2B5EF4-FFF2-40B4-BE49-F238E27FC236}">
                <a16:creationId xmlns:a16="http://schemas.microsoft.com/office/drawing/2014/main" id="{A53CAD72-8DF8-411F-ADAF-E4D9DB48839C}"/>
              </a:ext>
            </a:extLst>
          </p:cNvPr>
          <p:cNvPicPr>
            <a:picLocks noChangeAspect="1"/>
          </p:cNvPicPr>
          <p:nvPr/>
        </p:nvPicPr>
        <p:blipFill>
          <a:blip r:embed="rId6"/>
          <a:stretch>
            <a:fillRect/>
          </a:stretch>
        </p:blipFill>
        <p:spPr>
          <a:xfrm>
            <a:off x="7643004" y="2934614"/>
            <a:ext cx="4109048" cy="3504809"/>
          </a:xfrm>
          <a:prstGeom prst="rect">
            <a:avLst/>
          </a:prstGeom>
        </p:spPr>
      </p:pic>
    </p:spTree>
    <p:extLst>
      <p:ext uri="{BB962C8B-B14F-4D97-AF65-F5344CB8AC3E}">
        <p14:creationId xmlns:p14="http://schemas.microsoft.com/office/powerpoint/2010/main" val="153667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Doxing</a:t>
            </a:r>
            <a:endParaRPr lang="en-US" dirty="0">
              <a:solidFill>
                <a:srgbClr val="FFFFFF"/>
              </a:solidFill>
            </a:endParaRPr>
          </a:p>
        </p:txBody>
      </p:sp>
      <p:pic>
        <p:nvPicPr>
          <p:cNvPr id="7" name="Picture 4">
            <a:extLst>
              <a:ext uri="{FF2B5EF4-FFF2-40B4-BE49-F238E27FC236}">
                <a16:creationId xmlns:a16="http://schemas.microsoft.com/office/drawing/2014/main" id="{3C819BC7-F28C-4B1A-A861-44B8DBDAF324}"/>
              </a:ext>
            </a:extLst>
          </p:cNvPr>
          <p:cNvPicPr>
            <a:picLocks noChangeAspect="1"/>
          </p:cNvPicPr>
          <p:nvPr/>
        </p:nvPicPr>
        <p:blipFill rotWithShape="1">
          <a:blip r:embed="rId3"/>
          <a:srcRect l="10085" r="3994"/>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4" name="Picture 14" descr="A close up of a sign&#10;&#10;Description generated with high confidence">
            <a:extLst>
              <a:ext uri="{FF2B5EF4-FFF2-40B4-BE49-F238E27FC236}">
                <a16:creationId xmlns:a16="http://schemas.microsoft.com/office/drawing/2014/main" id="{28D836D1-8D2B-45B9-84B6-3409C2F6BAA4}"/>
              </a:ext>
            </a:extLst>
          </p:cNvPr>
          <p:cNvPicPr>
            <a:picLocks noChangeAspect="1"/>
          </p:cNvPicPr>
          <p:nvPr/>
        </p:nvPicPr>
        <p:blipFill>
          <a:blip r:embed="rId4"/>
          <a:stretch>
            <a:fillRect/>
          </a:stretch>
        </p:blipFill>
        <p:spPr>
          <a:xfrm>
            <a:off x="7721429" y="467397"/>
            <a:ext cx="3959071" cy="2217080"/>
          </a:xfrm>
          <a:prstGeom prst="rect">
            <a:avLst/>
          </a:prstGeom>
        </p:spPr>
      </p:pic>
      <p:pic>
        <p:nvPicPr>
          <p:cNvPr id="16" name="Picture 16" descr="A hand holding a cellphone&#10;&#10;Description generated with very high confidence">
            <a:extLst>
              <a:ext uri="{FF2B5EF4-FFF2-40B4-BE49-F238E27FC236}">
                <a16:creationId xmlns:a16="http://schemas.microsoft.com/office/drawing/2014/main" id="{EDEDA59E-11B0-42EC-95DB-BC9027B88D48}"/>
              </a:ext>
            </a:extLst>
          </p:cNvPr>
          <p:cNvPicPr>
            <a:picLocks noChangeAspect="1"/>
          </p:cNvPicPr>
          <p:nvPr/>
        </p:nvPicPr>
        <p:blipFill>
          <a:blip r:embed="rId5"/>
          <a:stretch>
            <a:fillRect/>
          </a:stretch>
        </p:blipFill>
        <p:spPr>
          <a:xfrm>
            <a:off x="7693743" y="1458324"/>
            <a:ext cx="3997570" cy="1939120"/>
          </a:xfrm>
          <a:prstGeom prst="rect">
            <a:avLst/>
          </a:prstGeom>
        </p:spPr>
      </p:pic>
      <p:pic>
        <p:nvPicPr>
          <p:cNvPr id="18" name="Picture 18" descr="A person standing in front of a fence&#10;&#10;Description generated with high confidence">
            <a:extLst>
              <a:ext uri="{FF2B5EF4-FFF2-40B4-BE49-F238E27FC236}">
                <a16:creationId xmlns:a16="http://schemas.microsoft.com/office/drawing/2014/main" id="{79D5A017-D3D2-4A1A-92FB-DD1224DD89A3}"/>
              </a:ext>
            </a:extLst>
          </p:cNvPr>
          <p:cNvPicPr>
            <a:picLocks noChangeAspect="1"/>
          </p:cNvPicPr>
          <p:nvPr/>
        </p:nvPicPr>
        <p:blipFill>
          <a:blip r:embed="rId6"/>
          <a:stretch>
            <a:fillRect/>
          </a:stretch>
        </p:blipFill>
        <p:spPr>
          <a:xfrm>
            <a:off x="7693743" y="2338345"/>
            <a:ext cx="3986757" cy="2241611"/>
          </a:xfrm>
          <a:prstGeom prst="rect">
            <a:avLst/>
          </a:prstGeom>
        </p:spPr>
      </p:pic>
      <p:pic>
        <p:nvPicPr>
          <p:cNvPr id="20" name="Picture 20" descr="A screenshot of a cell phone&#10;&#10;Description generated with very high confidence">
            <a:extLst>
              <a:ext uri="{FF2B5EF4-FFF2-40B4-BE49-F238E27FC236}">
                <a16:creationId xmlns:a16="http://schemas.microsoft.com/office/drawing/2014/main" id="{AA8926AC-F304-4F0E-8551-9A8FCBB1740E}"/>
              </a:ext>
            </a:extLst>
          </p:cNvPr>
          <p:cNvPicPr>
            <a:picLocks noChangeAspect="1"/>
          </p:cNvPicPr>
          <p:nvPr/>
        </p:nvPicPr>
        <p:blipFill>
          <a:blip r:embed="rId7"/>
          <a:stretch>
            <a:fillRect/>
          </a:stretch>
        </p:blipFill>
        <p:spPr>
          <a:xfrm>
            <a:off x="7706721" y="3472224"/>
            <a:ext cx="3984592" cy="2940629"/>
          </a:xfrm>
          <a:prstGeom prst="rect">
            <a:avLst/>
          </a:prstGeom>
        </p:spPr>
      </p:pic>
    </p:spTree>
    <p:extLst>
      <p:ext uri="{BB962C8B-B14F-4D97-AF65-F5344CB8AC3E}">
        <p14:creationId xmlns:p14="http://schemas.microsoft.com/office/powerpoint/2010/main" val="17774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par>
                          <p:cTn id="8" fill="hold">
                            <p:stCondLst>
                              <p:cond delay="80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15000"/>
                            </p:stCondLst>
                            <p:childTnLst>
                              <p:par>
                                <p:cTn id="13" presetID="10" presetClass="entr" presetSubtype="0" fill="hold" nodeType="afterEffect">
                                  <p:stCondLst>
                                    <p:cond delay="2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0"/>
                                        <p:tgtEl>
                                          <p:spTgt spid="16"/>
                                        </p:tgtEl>
                                      </p:cBhvr>
                                    </p:animEffect>
                                  </p:childTnLst>
                                </p:cTn>
                              </p:par>
                            </p:childTnLst>
                          </p:cTn>
                        </p:par>
                        <p:par>
                          <p:cTn id="16" fill="hold">
                            <p:stCondLst>
                              <p:cond delay="22000"/>
                            </p:stCondLst>
                            <p:childTnLst>
                              <p:par>
                                <p:cTn id="17" presetID="10" presetClass="entr" presetSubtype="0" fill="hold" nodeType="afterEffect">
                                  <p:stCondLst>
                                    <p:cond delay="2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0"/>
                                        <p:tgtEl>
                                          <p:spTgt spid="18"/>
                                        </p:tgtEl>
                                      </p:cBhvr>
                                    </p:animEffect>
                                  </p:childTnLst>
                                </p:cTn>
                              </p:par>
                            </p:childTnLst>
                          </p:cTn>
                        </p:par>
                        <p:par>
                          <p:cTn id="20" fill="hold">
                            <p:stCondLst>
                              <p:cond delay="29000"/>
                            </p:stCondLst>
                            <p:childTnLst>
                              <p:par>
                                <p:cTn id="21" presetID="10" presetClass="entr" presetSubtype="0" fill="hold" nodeType="afterEffect">
                                  <p:stCondLst>
                                    <p:cond delay="20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The Problem</a:t>
            </a:r>
            <a:endParaRPr lang="en-US" dirty="0">
              <a:solidFill>
                <a:srgbClr val="FFFFFF"/>
              </a:solidFill>
              <a:cs typeface="Calibri Light"/>
            </a:endParaRP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3" name="Picture 4" descr="A screenshot of a cell phone&#10;&#10;Description generated with very high confidence">
            <a:extLst>
              <a:ext uri="{FF2B5EF4-FFF2-40B4-BE49-F238E27FC236}">
                <a16:creationId xmlns:a16="http://schemas.microsoft.com/office/drawing/2014/main" id="{5F67254B-67E1-4CAC-8212-67D5BF255F4F}"/>
              </a:ext>
            </a:extLst>
          </p:cNvPr>
          <p:cNvPicPr>
            <a:picLocks noChangeAspect="1"/>
          </p:cNvPicPr>
          <p:nvPr/>
        </p:nvPicPr>
        <p:blipFill>
          <a:blip r:embed="rId3"/>
          <a:stretch>
            <a:fillRect/>
          </a:stretch>
        </p:blipFill>
        <p:spPr>
          <a:xfrm>
            <a:off x="7655069" y="1596304"/>
            <a:ext cx="4086224" cy="2875682"/>
          </a:xfrm>
          <a:prstGeom prst="rect">
            <a:avLst/>
          </a:prstGeom>
        </p:spPr>
      </p:pic>
      <p:pic>
        <p:nvPicPr>
          <p:cNvPr id="6" name="Picture 7">
            <a:extLst>
              <a:ext uri="{FF2B5EF4-FFF2-40B4-BE49-F238E27FC236}">
                <a16:creationId xmlns:a16="http://schemas.microsoft.com/office/drawing/2014/main" id="{4CC68FE6-B7E0-4425-B508-9D257C488505}"/>
              </a:ext>
            </a:extLst>
          </p:cNvPr>
          <p:cNvPicPr>
            <a:picLocks noChangeAspect="1"/>
          </p:cNvPicPr>
          <p:nvPr/>
        </p:nvPicPr>
        <p:blipFill>
          <a:blip r:embed="rId4"/>
          <a:stretch>
            <a:fillRect/>
          </a:stretch>
        </p:blipFill>
        <p:spPr>
          <a:xfrm>
            <a:off x="332510" y="324929"/>
            <a:ext cx="7051963" cy="4143815"/>
          </a:xfrm>
          <a:prstGeom prst="rect">
            <a:avLst/>
          </a:prstGeom>
        </p:spPr>
      </p:pic>
    </p:spTree>
    <p:extLst>
      <p:ext uri="{BB962C8B-B14F-4D97-AF65-F5344CB8AC3E}">
        <p14:creationId xmlns:p14="http://schemas.microsoft.com/office/powerpoint/2010/main" val="354437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Social Engineering / Phishing</a:t>
            </a:r>
            <a:endParaRPr lang="en-US" dirty="0"/>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3" name="Picture 4" descr="A close up of a logo&#10;&#10;Description generated with very high confidence">
            <a:extLst>
              <a:ext uri="{FF2B5EF4-FFF2-40B4-BE49-F238E27FC236}">
                <a16:creationId xmlns:a16="http://schemas.microsoft.com/office/drawing/2014/main" id="{A34741C2-93B3-46BD-859E-22E5367B1F9E}"/>
              </a:ext>
            </a:extLst>
          </p:cNvPr>
          <p:cNvPicPr>
            <a:picLocks noChangeAspect="1"/>
          </p:cNvPicPr>
          <p:nvPr/>
        </p:nvPicPr>
        <p:blipFill>
          <a:blip r:embed="rId4"/>
          <a:stretch>
            <a:fillRect/>
          </a:stretch>
        </p:blipFill>
        <p:spPr>
          <a:xfrm>
            <a:off x="332510" y="326206"/>
            <a:ext cx="7051963" cy="4071988"/>
          </a:xfrm>
          <a:prstGeom prst="rect">
            <a:avLst/>
          </a:prstGeom>
        </p:spPr>
      </p:pic>
      <p:pic>
        <p:nvPicPr>
          <p:cNvPr id="6" name="Picture 7">
            <a:hlinkClick r:id="" action="ppaction://media"/>
            <a:extLst>
              <a:ext uri="{FF2B5EF4-FFF2-40B4-BE49-F238E27FC236}">
                <a16:creationId xmlns:a16="http://schemas.microsoft.com/office/drawing/2014/main" id="{5C893A1B-6D2C-4640-89B7-B4453E5E4D68}"/>
              </a:ext>
            </a:extLst>
          </p:cNvPr>
          <p:cNvPicPr>
            <a:picLocks noRot="1" noChangeAspect="1"/>
          </p:cNvPicPr>
          <p:nvPr>
            <a:videoFile r:link="rId1"/>
          </p:nvPr>
        </p:nvPicPr>
        <p:blipFill>
          <a:blip r:embed="rId5"/>
          <a:stretch>
            <a:fillRect/>
          </a:stretch>
        </p:blipFill>
        <p:spPr>
          <a:xfrm>
            <a:off x="7630541" y="368420"/>
            <a:ext cx="4143838" cy="2710178"/>
          </a:xfrm>
          <a:prstGeom prst="rect">
            <a:avLst/>
          </a:prstGeom>
        </p:spPr>
      </p:pic>
      <p:pic>
        <p:nvPicPr>
          <p:cNvPr id="19" name="Picture 20" descr="A screenshot of a cell phone&#10;&#10;Description generated with very high confidence">
            <a:extLst>
              <a:ext uri="{FF2B5EF4-FFF2-40B4-BE49-F238E27FC236}">
                <a16:creationId xmlns:a16="http://schemas.microsoft.com/office/drawing/2014/main" id="{E2D58486-01AF-4CC4-861B-8148850E7CC9}"/>
              </a:ext>
            </a:extLst>
          </p:cNvPr>
          <p:cNvPicPr>
            <a:picLocks noChangeAspect="1"/>
          </p:cNvPicPr>
          <p:nvPr/>
        </p:nvPicPr>
        <p:blipFill>
          <a:blip r:embed="rId6"/>
          <a:stretch>
            <a:fillRect/>
          </a:stretch>
        </p:blipFill>
        <p:spPr>
          <a:xfrm>
            <a:off x="7630540" y="2145904"/>
            <a:ext cx="4143839" cy="3266997"/>
          </a:xfrm>
          <a:prstGeom prst="rect">
            <a:avLst/>
          </a:prstGeom>
        </p:spPr>
      </p:pic>
      <p:pic>
        <p:nvPicPr>
          <p:cNvPr id="11" name="Picture 12" descr="A screen shot of a computer&#10;&#10;Description generated with very high confidence">
            <a:extLst>
              <a:ext uri="{FF2B5EF4-FFF2-40B4-BE49-F238E27FC236}">
                <a16:creationId xmlns:a16="http://schemas.microsoft.com/office/drawing/2014/main" id="{C5D021AA-34C3-4716-9251-029C28D459A6}"/>
              </a:ext>
            </a:extLst>
          </p:cNvPr>
          <p:cNvPicPr>
            <a:picLocks noChangeAspect="1"/>
          </p:cNvPicPr>
          <p:nvPr/>
        </p:nvPicPr>
        <p:blipFill>
          <a:blip r:embed="rId7"/>
          <a:stretch>
            <a:fillRect/>
          </a:stretch>
        </p:blipFill>
        <p:spPr>
          <a:xfrm>
            <a:off x="7630539" y="4610483"/>
            <a:ext cx="4143840" cy="1938388"/>
          </a:xfrm>
          <a:prstGeom prst="rect">
            <a:avLst/>
          </a:prstGeom>
        </p:spPr>
      </p:pic>
    </p:spTree>
    <p:extLst>
      <p:ext uri="{BB962C8B-B14F-4D97-AF65-F5344CB8AC3E}">
        <p14:creationId xmlns:p14="http://schemas.microsoft.com/office/powerpoint/2010/main" val="15678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8000"/>
                            </p:stCondLst>
                            <p:childTnLst>
                              <p:par>
                                <p:cTn id="9" presetID="10" presetClass="entr" presetSubtype="0" fill="hold" nodeType="afterEffect">
                                  <p:stCondLst>
                                    <p:cond delay="3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3000"/>
                                        <p:tgtEl>
                                          <p:spTgt spid="19"/>
                                        </p:tgtEl>
                                      </p:cBhvr>
                                    </p:animEffect>
                                  </p:childTnLst>
                                </p:cTn>
                              </p:par>
                            </p:childTnLst>
                          </p:cTn>
                        </p:par>
                        <p:par>
                          <p:cTn id="12" fill="hold">
                            <p:stCondLst>
                              <p:cond delay="1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YOU Don't Have To Be Hacked To Get Hacked</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19" name="Picture 19" descr="A sign on the side of a building&#10;&#10;Description generated with very high confidence">
            <a:extLst>
              <a:ext uri="{FF2B5EF4-FFF2-40B4-BE49-F238E27FC236}">
                <a16:creationId xmlns:a16="http://schemas.microsoft.com/office/drawing/2014/main" id="{B85B9500-60E0-448F-89A0-5038988C672A}"/>
              </a:ext>
            </a:extLst>
          </p:cNvPr>
          <p:cNvPicPr>
            <a:picLocks noChangeAspect="1"/>
          </p:cNvPicPr>
          <p:nvPr/>
        </p:nvPicPr>
        <p:blipFill>
          <a:blip r:embed="rId3"/>
          <a:stretch>
            <a:fillRect/>
          </a:stretch>
        </p:blipFill>
        <p:spPr>
          <a:xfrm>
            <a:off x="7757006" y="461685"/>
            <a:ext cx="3955382" cy="2221099"/>
          </a:xfrm>
          <a:prstGeom prst="rect">
            <a:avLst/>
          </a:prstGeom>
        </p:spPr>
      </p:pic>
      <p:pic>
        <p:nvPicPr>
          <p:cNvPr id="21" name="Picture 21" descr="A close up of a sign&#10;&#10;Description generated with very high confidence">
            <a:extLst>
              <a:ext uri="{FF2B5EF4-FFF2-40B4-BE49-F238E27FC236}">
                <a16:creationId xmlns:a16="http://schemas.microsoft.com/office/drawing/2014/main" id="{0B8DA2A7-1C10-4CE1-A775-26DBC6BF6D98}"/>
              </a:ext>
            </a:extLst>
          </p:cNvPr>
          <p:cNvPicPr>
            <a:picLocks noChangeAspect="1"/>
          </p:cNvPicPr>
          <p:nvPr/>
        </p:nvPicPr>
        <p:blipFill>
          <a:blip r:embed="rId4"/>
          <a:stretch>
            <a:fillRect/>
          </a:stretch>
        </p:blipFill>
        <p:spPr>
          <a:xfrm>
            <a:off x="7757006" y="917725"/>
            <a:ext cx="3955382" cy="2354394"/>
          </a:xfrm>
          <a:prstGeom prst="rect">
            <a:avLst/>
          </a:prstGeom>
        </p:spPr>
      </p:pic>
      <p:pic>
        <p:nvPicPr>
          <p:cNvPr id="23" name="Picture 23" descr="A screenshot of a cell phone&#10;&#10;Description generated with very high confidence">
            <a:extLst>
              <a:ext uri="{FF2B5EF4-FFF2-40B4-BE49-F238E27FC236}">
                <a16:creationId xmlns:a16="http://schemas.microsoft.com/office/drawing/2014/main" id="{D1CF0017-663A-4C65-AB96-88416210A6D0}"/>
              </a:ext>
            </a:extLst>
          </p:cNvPr>
          <p:cNvPicPr>
            <a:picLocks noChangeAspect="1"/>
          </p:cNvPicPr>
          <p:nvPr/>
        </p:nvPicPr>
        <p:blipFill>
          <a:blip r:embed="rId5"/>
          <a:stretch>
            <a:fillRect/>
          </a:stretch>
        </p:blipFill>
        <p:spPr>
          <a:xfrm>
            <a:off x="7753930" y="1457033"/>
            <a:ext cx="3955382" cy="1815085"/>
          </a:xfrm>
          <a:prstGeom prst="rect">
            <a:avLst/>
          </a:prstGeom>
        </p:spPr>
      </p:pic>
      <p:pic>
        <p:nvPicPr>
          <p:cNvPr id="1026" name="Picture 2" descr="marriott-starwood-sheraton-westin-china-data-breach">
            <a:extLst>
              <a:ext uri="{FF2B5EF4-FFF2-40B4-BE49-F238E27FC236}">
                <a16:creationId xmlns:a16="http://schemas.microsoft.com/office/drawing/2014/main" id="{6249DA03-FE60-4249-8852-2F1A72487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0988" y="2141319"/>
            <a:ext cx="3955381" cy="25709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7">
            <a:extLst>
              <a:ext uri="{FF2B5EF4-FFF2-40B4-BE49-F238E27FC236}">
                <a16:creationId xmlns:a16="http://schemas.microsoft.com/office/drawing/2014/main" id="{215EFF65-892F-4DD1-9116-75BD2788BB42}"/>
              </a:ext>
            </a:extLst>
          </p:cNvPr>
          <p:cNvPicPr>
            <a:picLocks noChangeAspect="1"/>
          </p:cNvPicPr>
          <p:nvPr/>
        </p:nvPicPr>
        <p:blipFill>
          <a:blip r:embed="rId7"/>
          <a:stretch>
            <a:fillRect/>
          </a:stretch>
        </p:blipFill>
        <p:spPr>
          <a:xfrm>
            <a:off x="332510" y="275602"/>
            <a:ext cx="7051963" cy="4173196"/>
          </a:xfrm>
          <a:prstGeom prst="rect">
            <a:avLst/>
          </a:prstGeom>
        </p:spPr>
      </p:pic>
      <p:pic>
        <p:nvPicPr>
          <p:cNvPr id="25" name="Picture 25" descr="A close up of text on a white background&#10;&#10;Description generated with high confidence">
            <a:extLst>
              <a:ext uri="{FF2B5EF4-FFF2-40B4-BE49-F238E27FC236}">
                <a16:creationId xmlns:a16="http://schemas.microsoft.com/office/drawing/2014/main" id="{E8334D3F-C4D1-469F-99F4-1EB6B3BBEECD}"/>
              </a:ext>
            </a:extLst>
          </p:cNvPr>
          <p:cNvPicPr>
            <a:picLocks noChangeAspect="1"/>
          </p:cNvPicPr>
          <p:nvPr/>
        </p:nvPicPr>
        <p:blipFill>
          <a:blip r:embed="rId8"/>
          <a:stretch>
            <a:fillRect/>
          </a:stretch>
        </p:blipFill>
        <p:spPr>
          <a:xfrm>
            <a:off x="7536872" y="3001665"/>
            <a:ext cx="4336472" cy="3542453"/>
          </a:xfrm>
          <a:prstGeom prst="rect">
            <a:avLst/>
          </a:prstGeom>
        </p:spPr>
      </p:pic>
    </p:spTree>
    <p:extLst>
      <p:ext uri="{BB962C8B-B14F-4D97-AF65-F5344CB8AC3E}">
        <p14:creationId xmlns:p14="http://schemas.microsoft.com/office/powerpoint/2010/main" val="400307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0"/>
                                        <p:tgtEl>
                                          <p:spTgt spid="27"/>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childTnLst>
                                </p:cTn>
                              </p:par>
                            </p:childTnLst>
                          </p:cTn>
                        </p:par>
                        <p:par>
                          <p:cTn id="24" fill="hold">
                            <p:stCondLst>
                              <p:cond delay="16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YOU Don't Have To Be Hacked To Get Hacked</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19" name="Picture 19" descr="A sign on the side of a building&#10;&#10;Description generated with very high confidence">
            <a:extLst>
              <a:ext uri="{FF2B5EF4-FFF2-40B4-BE49-F238E27FC236}">
                <a16:creationId xmlns:a16="http://schemas.microsoft.com/office/drawing/2014/main" id="{B85B9500-60E0-448F-89A0-5038988C672A}"/>
              </a:ext>
            </a:extLst>
          </p:cNvPr>
          <p:cNvPicPr>
            <a:picLocks noChangeAspect="1"/>
          </p:cNvPicPr>
          <p:nvPr/>
        </p:nvPicPr>
        <p:blipFill>
          <a:blip r:embed="rId4"/>
          <a:stretch>
            <a:fillRect/>
          </a:stretch>
        </p:blipFill>
        <p:spPr>
          <a:xfrm>
            <a:off x="7652821" y="461389"/>
            <a:ext cx="4099279" cy="2301902"/>
          </a:xfrm>
          <a:prstGeom prst="rect">
            <a:avLst/>
          </a:prstGeom>
        </p:spPr>
      </p:pic>
      <p:pic>
        <p:nvPicPr>
          <p:cNvPr id="21" name="Picture 21" descr="A close up of a sign&#10;&#10;Description generated with very high confidence">
            <a:extLst>
              <a:ext uri="{FF2B5EF4-FFF2-40B4-BE49-F238E27FC236}">
                <a16:creationId xmlns:a16="http://schemas.microsoft.com/office/drawing/2014/main" id="{0B8DA2A7-1C10-4CE1-A775-26DBC6BF6D98}"/>
              </a:ext>
            </a:extLst>
          </p:cNvPr>
          <p:cNvPicPr>
            <a:picLocks noChangeAspect="1"/>
          </p:cNvPicPr>
          <p:nvPr/>
        </p:nvPicPr>
        <p:blipFill>
          <a:blip r:embed="rId5"/>
          <a:stretch>
            <a:fillRect/>
          </a:stretch>
        </p:blipFill>
        <p:spPr>
          <a:xfrm>
            <a:off x="7649745" y="1073159"/>
            <a:ext cx="4099278" cy="2440046"/>
          </a:xfrm>
          <a:prstGeom prst="rect">
            <a:avLst/>
          </a:prstGeom>
        </p:spPr>
      </p:pic>
      <p:pic>
        <p:nvPicPr>
          <p:cNvPr id="23" name="Picture 23" descr="A screenshot of a cell phone&#10;&#10;Description generated with very high confidence">
            <a:extLst>
              <a:ext uri="{FF2B5EF4-FFF2-40B4-BE49-F238E27FC236}">
                <a16:creationId xmlns:a16="http://schemas.microsoft.com/office/drawing/2014/main" id="{D1CF0017-663A-4C65-AB96-88416210A6D0}"/>
              </a:ext>
            </a:extLst>
          </p:cNvPr>
          <p:cNvPicPr>
            <a:picLocks noChangeAspect="1"/>
          </p:cNvPicPr>
          <p:nvPr/>
        </p:nvPicPr>
        <p:blipFill>
          <a:blip r:embed="rId6"/>
          <a:stretch>
            <a:fillRect/>
          </a:stretch>
        </p:blipFill>
        <p:spPr>
          <a:xfrm>
            <a:off x="7646667" y="1777599"/>
            <a:ext cx="4099279" cy="1891039"/>
          </a:xfrm>
          <a:prstGeom prst="rect">
            <a:avLst/>
          </a:prstGeom>
        </p:spPr>
      </p:pic>
      <p:pic>
        <p:nvPicPr>
          <p:cNvPr id="25" name="Picture 25" descr="A close up of text on a white background&#10;&#10;Description generated with high confidence">
            <a:extLst>
              <a:ext uri="{FF2B5EF4-FFF2-40B4-BE49-F238E27FC236}">
                <a16:creationId xmlns:a16="http://schemas.microsoft.com/office/drawing/2014/main" id="{E8334D3F-C4D1-469F-99F4-1EB6B3BBEECD}"/>
              </a:ext>
            </a:extLst>
          </p:cNvPr>
          <p:cNvPicPr>
            <a:picLocks noChangeAspect="1"/>
          </p:cNvPicPr>
          <p:nvPr/>
        </p:nvPicPr>
        <p:blipFill>
          <a:blip r:embed="rId7"/>
          <a:stretch>
            <a:fillRect/>
          </a:stretch>
        </p:blipFill>
        <p:spPr>
          <a:xfrm>
            <a:off x="7536872" y="3001665"/>
            <a:ext cx="4336472" cy="3542453"/>
          </a:xfrm>
          <a:prstGeom prst="rect">
            <a:avLst/>
          </a:prstGeom>
        </p:spPr>
      </p:pic>
      <p:pic>
        <p:nvPicPr>
          <p:cNvPr id="30" name="Picture 30">
            <a:hlinkClick r:id="" action="ppaction://media"/>
            <a:extLst>
              <a:ext uri="{FF2B5EF4-FFF2-40B4-BE49-F238E27FC236}">
                <a16:creationId xmlns:a16="http://schemas.microsoft.com/office/drawing/2014/main" id="{24BE5932-2DDE-432F-A7F6-0C0E969E0D77}"/>
              </a:ext>
            </a:extLst>
          </p:cNvPr>
          <p:cNvPicPr>
            <a:picLocks noRot="1" noChangeAspect="1"/>
          </p:cNvPicPr>
          <p:nvPr>
            <a:videoFile r:link="rId1"/>
          </p:nvPr>
        </p:nvPicPr>
        <p:blipFill>
          <a:blip r:embed="rId8"/>
          <a:stretch>
            <a:fillRect/>
          </a:stretch>
        </p:blipFill>
        <p:spPr>
          <a:xfrm>
            <a:off x="318655" y="314325"/>
            <a:ext cx="7051964" cy="4206586"/>
          </a:xfrm>
          <a:prstGeom prst="rect">
            <a:avLst/>
          </a:prstGeom>
        </p:spPr>
      </p:pic>
    </p:spTree>
    <p:extLst>
      <p:ext uri="{BB962C8B-B14F-4D97-AF65-F5344CB8AC3E}">
        <p14:creationId xmlns:p14="http://schemas.microsoft.com/office/powerpoint/2010/main" val="74178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58FFF-4003-4DE7-B610-6B445B034B3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Who Are These Hackers?</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6FAD044-158D-415B-AA15-0A79A7BB3718}"/>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cs typeface="Calibri"/>
            </a:endParaRPr>
          </a:p>
          <a:p>
            <a:endParaRPr lang="en-US" sz="2000" dirty="0">
              <a:solidFill>
                <a:srgbClr val="FFFFFF"/>
              </a:solidFill>
              <a:cs typeface="Calibri"/>
            </a:endParaRPr>
          </a:p>
        </p:txBody>
      </p:sp>
      <p:pic>
        <p:nvPicPr>
          <p:cNvPr id="4" name="Picture 4">
            <a:extLst>
              <a:ext uri="{FF2B5EF4-FFF2-40B4-BE49-F238E27FC236}">
                <a16:creationId xmlns:a16="http://schemas.microsoft.com/office/drawing/2014/main" id="{8675879E-3D0F-4A5F-AE08-52BE9ABDD54B}"/>
              </a:ext>
            </a:extLst>
          </p:cNvPr>
          <p:cNvPicPr>
            <a:picLocks noChangeAspect="1"/>
          </p:cNvPicPr>
          <p:nvPr/>
        </p:nvPicPr>
        <p:blipFill>
          <a:blip r:embed="rId3"/>
          <a:stretch>
            <a:fillRect/>
          </a:stretch>
        </p:blipFill>
        <p:spPr>
          <a:xfrm>
            <a:off x="8326582" y="471616"/>
            <a:ext cx="2743200" cy="1536731"/>
          </a:xfrm>
          <a:prstGeom prst="rect">
            <a:avLst/>
          </a:prstGeom>
        </p:spPr>
      </p:pic>
      <p:pic>
        <p:nvPicPr>
          <p:cNvPr id="7" name="Picture 7">
            <a:extLst>
              <a:ext uri="{FF2B5EF4-FFF2-40B4-BE49-F238E27FC236}">
                <a16:creationId xmlns:a16="http://schemas.microsoft.com/office/drawing/2014/main" id="{223C1BA0-6249-4CF9-A002-479DC14C2E52}"/>
              </a:ext>
            </a:extLst>
          </p:cNvPr>
          <p:cNvPicPr>
            <a:picLocks noChangeAspect="1"/>
          </p:cNvPicPr>
          <p:nvPr/>
        </p:nvPicPr>
        <p:blipFill>
          <a:blip r:embed="rId4"/>
          <a:stretch>
            <a:fillRect/>
          </a:stretch>
        </p:blipFill>
        <p:spPr>
          <a:xfrm>
            <a:off x="332508" y="315114"/>
            <a:ext cx="7051964" cy="4121879"/>
          </a:xfrm>
          <a:prstGeom prst="rect">
            <a:avLst/>
          </a:prstGeom>
        </p:spPr>
      </p:pic>
      <p:pic>
        <p:nvPicPr>
          <p:cNvPr id="10" name="Picture 12" descr="A screenshot of a video game&#10;&#10;Description generated with high confidence">
            <a:extLst>
              <a:ext uri="{FF2B5EF4-FFF2-40B4-BE49-F238E27FC236}">
                <a16:creationId xmlns:a16="http://schemas.microsoft.com/office/drawing/2014/main" id="{4A6198A0-6A43-4311-A413-730418B206AC}"/>
              </a:ext>
            </a:extLst>
          </p:cNvPr>
          <p:cNvPicPr>
            <a:picLocks noChangeAspect="1"/>
          </p:cNvPicPr>
          <p:nvPr/>
        </p:nvPicPr>
        <p:blipFill>
          <a:blip r:embed="rId5"/>
          <a:stretch>
            <a:fillRect/>
          </a:stretch>
        </p:blipFill>
        <p:spPr>
          <a:xfrm>
            <a:off x="7675418" y="4187878"/>
            <a:ext cx="4142509" cy="2195262"/>
          </a:xfrm>
          <a:prstGeom prst="rect">
            <a:avLst/>
          </a:prstGeom>
        </p:spPr>
      </p:pic>
      <p:pic>
        <p:nvPicPr>
          <p:cNvPr id="5" name="Picture 4">
            <a:extLst>
              <a:ext uri="{FF2B5EF4-FFF2-40B4-BE49-F238E27FC236}">
                <a16:creationId xmlns:a16="http://schemas.microsoft.com/office/drawing/2014/main" id="{920146C6-45C9-4BFC-84CC-ABFC5F26F3F1}"/>
              </a:ext>
            </a:extLst>
          </p:cNvPr>
          <p:cNvPicPr>
            <a:picLocks noChangeAspect="1"/>
          </p:cNvPicPr>
          <p:nvPr/>
        </p:nvPicPr>
        <p:blipFill>
          <a:blip r:embed="rId6"/>
          <a:stretch>
            <a:fillRect/>
          </a:stretch>
        </p:blipFill>
        <p:spPr>
          <a:xfrm>
            <a:off x="374072" y="350940"/>
            <a:ext cx="6937477" cy="4050225"/>
          </a:xfrm>
          <a:prstGeom prst="rect">
            <a:avLst/>
          </a:prstGeom>
        </p:spPr>
      </p:pic>
    </p:spTree>
    <p:extLst>
      <p:ext uri="{BB962C8B-B14F-4D97-AF65-F5344CB8AC3E}">
        <p14:creationId xmlns:p14="http://schemas.microsoft.com/office/powerpoint/2010/main" val="21885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par>
                          <p:cTn id="8" fill="hold">
                            <p:stCondLst>
                              <p:cond delay="8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8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1290</Words>
  <Application>Microsoft Office PowerPoint</Application>
  <PresentationFormat>Widescreen</PresentationFormat>
  <Paragraphs>327</Paragraphs>
  <Slides>19</Slides>
  <Notes>19</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Segoe UI</vt:lpstr>
      <vt:lpstr>office theme</vt:lpstr>
      <vt:lpstr>A Practical Guide to  Cyber Security in 2019</vt:lpstr>
      <vt:lpstr>Agenda</vt:lpstr>
      <vt:lpstr>Adult vs Child</vt:lpstr>
      <vt:lpstr>Doxing</vt:lpstr>
      <vt:lpstr>The Problem</vt:lpstr>
      <vt:lpstr>Social Engineering / Phishing</vt:lpstr>
      <vt:lpstr>YOU Don't Have To Be Hacked To Get Hacked</vt:lpstr>
      <vt:lpstr>YOU Don't Have To Be Hacked To Get Hacked</vt:lpstr>
      <vt:lpstr>Who Are These Hackers?</vt:lpstr>
      <vt:lpstr>The Solution</vt:lpstr>
      <vt:lpstr>The Don'ts</vt:lpstr>
      <vt:lpstr>The Do's</vt:lpstr>
      <vt:lpstr>The Do's</vt:lpstr>
      <vt:lpstr>The Do's</vt:lpstr>
      <vt:lpstr>The Do's</vt:lpstr>
      <vt:lpstr>The Do's</vt:lpstr>
      <vt:lpstr>The Do's</vt:lpstr>
      <vt:lpstr>What to Do If You Are Hacked</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Guide to  Cyber Security in 2019</dc:title>
  <dc:creator>Ian Matthews</dc:creator>
  <cp:lastModifiedBy>Ian Matthews</cp:lastModifiedBy>
  <cp:revision>19</cp:revision>
  <dcterms:created xsi:type="dcterms:W3CDTF">2019-01-14T21:44:24Z</dcterms:created>
  <dcterms:modified xsi:type="dcterms:W3CDTF">2019-01-15T23:38:56Z</dcterms:modified>
</cp:coreProperties>
</file>